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7" r:id="rId2"/>
    <p:sldId id="275" r:id="rId3"/>
    <p:sldId id="277" r:id="rId4"/>
    <p:sldId id="278" r:id="rId5"/>
    <p:sldId id="279" r:id="rId6"/>
    <p:sldId id="280" r:id="rId7"/>
    <p:sldId id="289" r:id="rId8"/>
    <p:sldId id="290" r:id="rId9"/>
    <p:sldId id="291" r:id="rId10"/>
    <p:sldId id="307" r:id="rId11"/>
    <p:sldId id="292" r:id="rId12"/>
    <p:sldId id="286" r:id="rId13"/>
    <p:sldId id="296" r:id="rId14"/>
    <p:sldId id="299" r:id="rId15"/>
    <p:sldId id="301" r:id="rId16"/>
    <p:sldId id="300" r:id="rId17"/>
    <p:sldId id="298" r:id="rId18"/>
    <p:sldId id="308" r:id="rId19"/>
    <p:sldId id="309" r:id="rId20"/>
    <p:sldId id="302" r:id="rId21"/>
    <p:sldId id="305" r:id="rId22"/>
    <p:sldId id="303" r:id="rId23"/>
    <p:sldId id="304" r:id="rId24"/>
    <p:sldId id="287" r:id="rId25"/>
    <p:sldId id="306" r:id="rId26"/>
    <p:sldId id="310"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F56"/>
    <a:srgbClr val="F5E6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105" autoAdjust="0"/>
    <p:restoredTop sz="94575" autoAdjust="0"/>
  </p:normalViewPr>
  <p:slideViewPr>
    <p:cSldViewPr snapToGrid="0">
      <p:cViewPr varScale="1">
        <p:scale>
          <a:sx n="77" d="100"/>
          <a:sy n="77" d="100"/>
        </p:scale>
        <p:origin x="728"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E5B64B-64F1-AE97-D9E9-12DA9CF669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4C29DFF-A69E-881B-821C-8AF2E7AF7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888D1-01D5-40FC-924E-19C07661447D}" type="datetimeFigureOut">
              <a:rPr lang="en-GB" smtClean="0"/>
              <a:t>06/07/2023</a:t>
            </a:fld>
            <a:endParaRPr lang="en-GB"/>
          </a:p>
        </p:txBody>
      </p:sp>
      <p:sp>
        <p:nvSpPr>
          <p:cNvPr id="4" name="Footer Placeholder 3">
            <a:extLst>
              <a:ext uri="{FF2B5EF4-FFF2-40B4-BE49-F238E27FC236}">
                <a16:creationId xmlns:a16="http://schemas.microsoft.com/office/drawing/2014/main" id="{3C131188-AEC7-F5B5-3A3F-48012DDE49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738D5F4-0317-A3C7-B2AF-80EE526441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E7F5D-72BE-4D86-BDFF-E27D24E1607E}" type="slidenum">
              <a:rPr lang="en-GB" smtClean="0"/>
              <a:t>‹#›</a:t>
            </a:fld>
            <a:endParaRPr lang="en-GB"/>
          </a:p>
        </p:txBody>
      </p:sp>
    </p:spTree>
    <p:extLst>
      <p:ext uri="{BB962C8B-B14F-4D97-AF65-F5344CB8AC3E}">
        <p14:creationId xmlns:p14="http://schemas.microsoft.com/office/powerpoint/2010/main" val="659848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88325-FF7B-4FE7-B9D4-B4D75B736AD1}"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8E180-A78D-4DC4-B3AA-E47A2FC3F38F}" type="slidenum">
              <a:rPr lang="en-GB" smtClean="0"/>
              <a:t>‹#›</a:t>
            </a:fld>
            <a:endParaRPr lang="en-GB"/>
          </a:p>
        </p:txBody>
      </p:sp>
    </p:spTree>
    <p:extLst>
      <p:ext uri="{BB962C8B-B14F-4D97-AF65-F5344CB8AC3E}">
        <p14:creationId xmlns:p14="http://schemas.microsoft.com/office/powerpoint/2010/main" val="3878418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7B770-C6EA-F619-0A0D-B8242916F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FB2085-7EA3-8C60-3AD7-6176883C8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922A3E7-E1B7-7272-5168-2027AEF7BF0D}"/>
              </a:ext>
            </a:extLst>
          </p:cNvPr>
          <p:cNvSpPr>
            <a:spLocks noGrp="1"/>
          </p:cNvSpPr>
          <p:nvPr>
            <p:ph type="dt" sz="half" idx="10"/>
          </p:nvPr>
        </p:nvSpPr>
        <p:spPr/>
        <p:txBody>
          <a:bodyPr/>
          <a:lstStyle/>
          <a:p>
            <a:fld id="{A2BABEA5-563F-48BF-9A28-992D036E1E9C}" type="datetime1">
              <a:rPr lang="en-US" smtClean="0"/>
              <a:t>7/6/2023</a:t>
            </a:fld>
            <a:endParaRPr lang="en-GB"/>
          </a:p>
        </p:txBody>
      </p:sp>
      <p:sp>
        <p:nvSpPr>
          <p:cNvPr id="5" name="Footer Placeholder 4">
            <a:extLst>
              <a:ext uri="{FF2B5EF4-FFF2-40B4-BE49-F238E27FC236}">
                <a16:creationId xmlns:a16="http://schemas.microsoft.com/office/drawing/2014/main" id="{85821B2A-F804-FBC1-420B-23713B94B2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DC4516-7D05-EB24-8AFF-9887CC23D0E2}"/>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71045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6E39-9051-4BED-56BE-EA6B8C1701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6785A3-6877-0742-C37B-D2BE404174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07443F-011C-DFBE-920B-3B15B19CF2AF}"/>
              </a:ext>
            </a:extLst>
          </p:cNvPr>
          <p:cNvSpPr>
            <a:spLocks noGrp="1"/>
          </p:cNvSpPr>
          <p:nvPr>
            <p:ph type="dt" sz="half" idx="10"/>
          </p:nvPr>
        </p:nvSpPr>
        <p:spPr/>
        <p:txBody>
          <a:bodyPr/>
          <a:lstStyle/>
          <a:p>
            <a:fld id="{51FCCDB0-3E6D-4792-812E-9F55597877CA}" type="datetime1">
              <a:rPr lang="en-US" smtClean="0"/>
              <a:t>7/6/2023</a:t>
            </a:fld>
            <a:endParaRPr lang="en-GB"/>
          </a:p>
        </p:txBody>
      </p:sp>
      <p:sp>
        <p:nvSpPr>
          <p:cNvPr id="5" name="Footer Placeholder 4">
            <a:extLst>
              <a:ext uri="{FF2B5EF4-FFF2-40B4-BE49-F238E27FC236}">
                <a16:creationId xmlns:a16="http://schemas.microsoft.com/office/drawing/2014/main" id="{3ABD3318-906D-37C3-9D2B-840961FE27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806227-332B-6A59-7D56-0302CC2BF9F2}"/>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137426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08603-A59C-2611-BCF3-8070866019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BFFB18-9F69-3F1E-C720-DCC391AA76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EC7982-D158-0ECE-9FB0-07290F7BD090}"/>
              </a:ext>
            </a:extLst>
          </p:cNvPr>
          <p:cNvSpPr>
            <a:spLocks noGrp="1"/>
          </p:cNvSpPr>
          <p:nvPr>
            <p:ph type="dt" sz="half" idx="10"/>
          </p:nvPr>
        </p:nvSpPr>
        <p:spPr/>
        <p:txBody>
          <a:bodyPr/>
          <a:lstStyle/>
          <a:p>
            <a:fld id="{ED76F53F-DC8C-4E12-8E1E-0542ACDE923E}" type="datetime1">
              <a:rPr lang="en-US" smtClean="0"/>
              <a:t>7/6/2023</a:t>
            </a:fld>
            <a:endParaRPr lang="en-GB"/>
          </a:p>
        </p:txBody>
      </p:sp>
      <p:sp>
        <p:nvSpPr>
          <p:cNvPr id="5" name="Footer Placeholder 4">
            <a:extLst>
              <a:ext uri="{FF2B5EF4-FFF2-40B4-BE49-F238E27FC236}">
                <a16:creationId xmlns:a16="http://schemas.microsoft.com/office/drawing/2014/main" id="{743379BD-4176-DB12-D5D5-9695C782DD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BE3FFD-722D-1A45-3B28-88398326FB14}"/>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29150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780C4CB3-4C78-4A07-B0B6-C701B6D98327}"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lvl1pPr>
              <a:defRPr sz="2400"/>
            </a:lvl1p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73430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58CF885B-79E0-4DD6-A272-9150165A48E2}"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81361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9BA3C36B-6144-466B-B9CD-2C8667B80D3D}"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483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AE2EF9B6-C127-47CB-B76B-866623DC6831}"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56274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B9EDF535-D4D7-469C-B587-3F1C302A1132}"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850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E00F31DB-17CA-40F6-8AE2-7D21BB0EF20E}"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6031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FDC6F03A-3550-4154-A103-0A85BDFEE066}"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11743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01913A9D-C749-4A99-825F-9237885B5325}"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254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6BED-97AC-DDEE-356F-039D8BC671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36ECDD2-BA2A-111C-3E14-8AB5A62784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19E8AD-A7A2-E37B-6CB8-6CA37AA37F68}"/>
              </a:ext>
            </a:extLst>
          </p:cNvPr>
          <p:cNvSpPr>
            <a:spLocks noGrp="1"/>
          </p:cNvSpPr>
          <p:nvPr>
            <p:ph type="dt" sz="half" idx="10"/>
          </p:nvPr>
        </p:nvSpPr>
        <p:spPr/>
        <p:txBody>
          <a:bodyPr/>
          <a:lstStyle/>
          <a:p>
            <a:fld id="{00DA6426-0167-496E-8BD9-2828CE7DB7B3}" type="datetime1">
              <a:rPr lang="en-US" smtClean="0"/>
              <a:t>7/6/2023</a:t>
            </a:fld>
            <a:endParaRPr lang="en-GB"/>
          </a:p>
        </p:txBody>
      </p:sp>
      <p:sp>
        <p:nvSpPr>
          <p:cNvPr id="5" name="Footer Placeholder 4">
            <a:extLst>
              <a:ext uri="{FF2B5EF4-FFF2-40B4-BE49-F238E27FC236}">
                <a16:creationId xmlns:a16="http://schemas.microsoft.com/office/drawing/2014/main" id="{78E8C9DA-6927-D78E-05CE-E142048E9E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23D277-1E1D-8AC5-11C2-BB5F7A553AC8}"/>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594007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A2FB8A98-B892-48DC-8BC9-0219E63B0C8F}"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8907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943EEADA-39C1-4C79-A4B2-5916837DC21D}"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095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621679A3-3F5F-483D-9AB7-7B1E0A4BBA4D}"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5187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868CB35C-B814-4F83-BD24-3CB21356E230}"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44686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832197DA-4219-4AEE-9081-084039FDD837}"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1073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C845A2EB-DBD4-4846-BC44-BA10E7C12CC1}"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51858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D1137-A04C-53E3-88DB-E7AEFFF269D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669B7419-D68C-7AB7-9F22-4FF0434FC6E1}"/>
              </a:ext>
            </a:extLst>
          </p:cNvPr>
          <p:cNvSpPr>
            <a:spLocks noGrp="1"/>
          </p:cNvSpPr>
          <p:nvPr>
            <p:ph type="dt" sz="half" idx="10"/>
          </p:nvPr>
        </p:nvSpPr>
        <p:spPr/>
        <p:txBody>
          <a:bodyPr/>
          <a:lstStyle/>
          <a:p>
            <a:fld id="{01BB623E-1E1D-4B3A-A223-4215D4FFA448}" type="datetime1">
              <a:rPr lang="en-US" smtClean="0"/>
              <a:t>7/6/2023</a:t>
            </a:fld>
            <a:endParaRPr lang="en-US"/>
          </a:p>
        </p:txBody>
      </p:sp>
      <p:sp>
        <p:nvSpPr>
          <p:cNvPr id="7" name="Footer Placeholder 6">
            <a:extLst>
              <a:ext uri="{FF2B5EF4-FFF2-40B4-BE49-F238E27FC236}">
                <a16:creationId xmlns:a16="http://schemas.microsoft.com/office/drawing/2014/main" id="{A83B2766-93FC-6DC9-EB17-6199338845C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B6689DF-4EB2-760B-66BB-088D65089EC8}"/>
              </a:ext>
            </a:extLst>
          </p:cNvPr>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Content Placeholder 9">
            <a:extLst>
              <a:ext uri="{FF2B5EF4-FFF2-40B4-BE49-F238E27FC236}">
                <a16:creationId xmlns:a16="http://schemas.microsoft.com/office/drawing/2014/main" id="{979C6BE9-704E-1259-B240-D7E4F67F52D7}"/>
              </a:ext>
            </a:extLst>
          </p:cNvPr>
          <p:cNvSpPr>
            <a:spLocks noGrp="1"/>
          </p:cNvSpPr>
          <p:nvPr>
            <p:ph sz="quarter" idx="13"/>
          </p:nvPr>
        </p:nvSpPr>
        <p:spPr>
          <a:xfrm>
            <a:off x="406400" y="1295400"/>
            <a:ext cx="113791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3990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98B0-9FCC-C845-6C92-28580FF51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FA71B6A-85FB-482C-1684-47F3DB005D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CB49-F34E-AB7B-8343-5180464B62D3}"/>
              </a:ext>
            </a:extLst>
          </p:cNvPr>
          <p:cNvSpPr>
            <a:spLocks noGrp="1"/>
          </p:cNvSpPr>
          <p:nvPr>
            <p:ph type="dt" sz="half" idx="10"/>
          </p:nvPr>
        </p:nvSpPr>
        <p:spPr/>
        <p:txBody>
          <a:bodyPr/>
          <a:lstStyle/>
          <a:p>
            <a:fld id="{7D472D22-9888-42BB-89F6-5CD71232102C}" type="datetime1">
              <a:rPr lang="en-US" smtClean="0"/>
              <a:t>7/6/2023</a:t>
            </a:fld>
            <a:endParaRPr lang="en-GB"/>
          </a:p>
        </p:txBody>
      </p:sp>
      <p:sp>
        <p:nvSpPr>
          <p:cNvPr id="5" name="Footer Placeholder 4">
            <a:extLst>
              <a:ext uri="{FF2B5EF4-FFF2-40B4-BE49-F238E27FC236}">
                <a16:creationId xmlns:a16="http://schemas.microsoft.com/office/drawing/2014/main" id="{C0C53523-35C4-AB95-8DC9-3EA626AB6C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557698-0AD3-18CF-9F0D-41F73D1E8F15}"/>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91060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AA2A-AD71-1CEA-6A0D-26375C952F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27A982-D8F5-8DD4-2B0B-22177EFC12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3DD72E6-3465-187C-A251-DD364FE3B4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283CB3-40C6-F80C-1CE1-72DF0595E8A3}"/>
              </a:ext>
            </a:extLst>
          </p:cNvPr>
          <p:cNvSpPr>
            <a:spLocks noGrp="1"/>
          </p:cNvSpPr>
          <p:nvPr>
            <p:ph type="dt" sz="half" idx="10"/>
          </p:nvPr>
        </p:nvSpPr>
        <p:spPr/>
        <p:txBody>
          <a:bodyPr/>
          <a:lstStyle/>
          <a:p>
            <a:fld id="{87D6BCA6-7F6D-4977-BC35-AEAED82882F5}" type="datetime1">
              <a:rPr lang="en-US" smtClean="0"/>
              <a:t>7/6/2023</a:t>
            </a:fld>
            <a:endParaRPr lang="en-GB"/>
          </a:p>
        </p:txBody>
      </p:sp>
      <p:sp>
        <p:nvSpPr>
          <p:cNvPr id="6" name="Footer Placeholder 5">
            <a:extLst>
              <a:ext uri="{FF2B5EF4-FFF2-40B4-BE49-F238E27FC236}">
                <a16:creationId xmlns:a16="http://schemas.microsoft.com/office/drawing/2014/main" id="{EB00A68F-0CB7-6392-68ED-1FAE57D2EB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CF0AF5-D5DE-7FF3-9FAB-075623B819C4}"/>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315281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68D9-A197-0F2F-6BAC-3547B26FE81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0E19E4-D9C3-334D-D128-BCFED5B79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15732E-D554-85E7-1151-662FA02984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785BC87-D6C1-02C3-B552-C6997D03F7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7E133D-001C-7E9C-8487-4CEEB73DC8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1884435-D6B4-4A5E-320C-F092E252019A}"/>
              </a:ext>
            </a:extLst>
          </p:cNvPr>
          <p:cNvSpPr>
            <a:spLocks noGrp="1"/>
          </p:cNvSpPr>
          <p:nvPr>
            <p:ph type="dt" sz="half" idx="10"/>
          </p:nvPr>
        </p:nvSpPr>
        <p:spPr/>
        <p:txBody>
          <a:bodyPr/>
          <a:lstStyle/>
          <a:p>
            <a:fld id="{EC1FF8C3-B2CD-4B28-9E10-6CB35BD73CA1}" type="datetime1">
              <a:rPr lang="en-US" smtClean="0"/>
              <a:t>7/6/2023</a:t>
            </a:fld>
            <a:endParaRPr lang="en-GB"/>
          </a:p>
        </p:txBody>
      </p:sp>
      <p:sp>
        <p:nvSpPr>
          <p:cNvPr id="8" name="Footer Placeholder 7">
            <a:extLst>
              <a:ext uri="{FF2B5EF4-FFF2-40B4-BE49-F238E27FC236}">
                <a16:creationId xmlns:a16="http://schemas.microsoft.com/office/drawing/2014/main" id="{66730974-31F4-281D-E265-781207FA0A6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AC9F2F-41A8-72D7-403D-9500C2E0E424}"/>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203560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AC69-3FC5-660F-F2CA-0FDB3270350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468DCAF-D19B-1C24-6E35-441E56F47605}"/>
              </a:ext>
            </a:extLst>
          </p:cNvPr>
          <p:cNvSpPr>
            <a:spLocks noGrp="1"/>
          </p:cNvSpPr>
          <p:nvPr>
            <p:ph type="dt" sz="half" idx="10"/>
          </p:nvPr>
        </p:nvSpPr>
        <p:spPr/>
        <p:txBody>
          <a:bodyPr/>
          <a:lstStyle/>
          <a:p>
            <a:fld id="{7956970D-87F0-4CE9-862B-39BB83CE2B48}" type="datetime1">
              <a:rPr lang="en-US" smtClean="0"/>
              <a:t>7/6/2023</a:t>
            </a:fld>
            <a:endParaRPr lang="en-GB"/>
          </a:p>
        </p:txBody>
      </p:sp>
      <p:sp>
        <p:nvSpPr>
          <p:cNvPr id="4" name="Footer Placeholder 3">
            <a:extLst>
              <a:ext uri="{FF2B5EF4-FFF2-40B4-BE49-F238E27FC236}">
                <a16:creationId xmlns:a16="http://schemas.microsoft.com/office/drawing/2014/main" id="{06DE7F0A-8224-3981-B347-8872AEEEF73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A063D59-03D7-E542-6345-D7986AE042BD}"/>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276396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EA5F19-9D67-D68C-387B-09D22A54F173}"/>
              </a:ext>
            </a:extLst>
          </p:cNvPr>
          <p:cNvSpPr>
            <a:spLocks noGrp="1"/>
          </p:cNvSpPr>
          <p:nvPr>
            <p:ph type="dt" sz="half" idx="10"/>
          </p:nvPr>
        </p:nvSpPr>
        <p:spPr/>
        <p:txBody>
          <a:bodyPr/>
          <a:lstStyle/>
          <a:p>
            <a:fld id="{A77C114C-F6EC-4645-9691-10328DDDE345}" type="datetime1">
              <a:rPr lang="en-US" smtClean="0"/>
              <a:t>7/6/2023</a:t>
            </a:fld>
            <a:endParaRPr lang="en-GB"/>
          </a:p>
        </p:txBody>
      </p:sp>
      <p:sp>
        <p:nvSpPr>
          <p:cNvPr id="3" name="Footer Placeholder 2">
            <a:extLst>
              <a:ext uri="{FF2B5EF4-FFF2-40B4-BE49-F238E27FC236}">
                <a16:creationId xmlns:a16="http://schemas.microsoft.com/office/drawing/2014/main" id="{0388F60D-5604-0F05-98CF-1F8A5FEC825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B30BAB-3A03-6A4F-9AEA-AFD30426AA23}"/>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26690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A3E0-F8C3-EE44-201E-731777E703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FD2C559-5A5F-E4D1-2EAF-78E93EBDEF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F8ABB31-696F-0CFB-B452-8D24D74A5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7B383F-78FD-3CF8-F1C3-20DDEEC5D1B1}"/>
              </a:ext>
            </a:extLst>
          </p:cNvPr>
          <p:cNvSpPr>
            <a:spLocks noGrp="1"/>
          </p:cNvSpPr>
          <p:nvPr>
            <p:ph type="dt" sz="half" idx="10"/>
          </p:nvPr>
        </p:nvSpPr>
        <p:spPr/>
        <p:txBody>
          <a:bodyPr/>
          <a:lstStyle/>
          <a:p>
            <a:fld id="{93A3D707-C12B-49B8-877A-C2A57E6CF687}" type="datetime1">
              <a:rPr lang="en-US" smtClean="0"/>
              <a:t>7/6/2023</a:t>
            </a:fld>
            <a:endParaRPr lang="en-GB"/>
          </a:p>
        </p:txBody>
      </p:sp>
      <p:sp>
        <p:nvSpPr>
          <p:cNvPr id="6" name="Footer Placeholder 5">
            <a:extLst>
              <a:ext uri="{FF2B5EF4-FFF2-40B4-BE49-F238E27FC236}">
                <a16:creationId xmlns:a16="http://schemas.microsoft.com/office/drawing/2014/main" id="{DAC8C916-86F2-7B46-01F4-415B3E4CAE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88577C-5026-E8F4-99C1-5338474D3F8D}"/>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324182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0CC9-F6C9-2CC1-6C0E-D770F3B9F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12FEFB8-1BEA-FFF8-E2BE-D5A5619B8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F0A3ACE-DEB1-7DBC-0219-559B68E8A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A3E4C9-D704-C5D4-885A-9D911429D3D2}"/>
              </a:ext>
            </a:extLst>
          </p:cNvPr>
          <p:cNvSpPr>
            <a:spLocks noGrp="1"/>
          </p:cNvSpPr>
          <p:nvPr>
            <p:ph type="dt" sz="half" idx="10"/>
          </p:nvPr>
        </p:nvSpPr>
        <p:spPr/>
        <p:txBody>
          <a:bodyPr/>
          <a:lstStyle/>
          <a:p>
            <a:fld id="{AC8563F8-9E55-43B6-BF7A-3D56651C7C58}" type="datetime1">
              <a:rPr lang="en-US" smtClean="0"/>
              <a:t>7/6/2023</a:t>
            </a:fld>
            <a:endParaRPr lang="en-GB"/>
          </a:p>
        </p:txBody>
      </p:sp>
      <p:sp>
        <p:nvSpPr>
          <p:cNvPr id="6" name="Footer Placeholder 5">
            <a:extLst>
              <a:ext uri="{FF2B5EF4-FFF2-40B4-BE49-F238E27FC236}">
                <a16:creationId xmlns:a16="http://schemas.microsoft.com/office/drawing/2014/main" id="{992C9363-E257-85B7-7180-EAE6C7549C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CB747F-DFF2-BF92-062C-B1BC3CEEC66A}"/>
              </a:ext>
            </a:extLst>
          </p:cNvPr>
          <p:cNvSpPr>
            <a:spLocks noGrp="1"/>
          </p:cNvSpPr>
          <p:nvPr>
            <p:ph type="sldNum" sz="quarter" idx="12"/>
          </p:nvPr>
        </p:nvSpPr>
        <p:spPr/>
        <p:txBody>
          <a:bodyPr/>
          <a:lstStyle/>
          <a:p>
            <a:fld id="{56FBD664-2BF1-4EA9-9FBE-A40E0961D64A}" type="slidenum">
              <a:rPr lang="en-GB" smtClean="0"/>
              <a:t>‹#›</a:t>
            </a:fld>
            <a:endParaRPr lang="en-GB"/>
          </a:p>
        </p:txBody>
      </p:sp>
    </p:spTree>
    <p:extLst>
      <p:ext uri="{BB962C8B-B14F-4D97-AF65-F5344CB8AC3E}">
        <p14:creationId xmlns:p14="http://schemas.microsoft.com/office/powerpoint/2010/main" val="104885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FCA17-6902-EBF8-07C0-571AB98CE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3C0F8C-A2BC-A947-92CB-8EE698AD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38AE6E-8725-E811-C24C-5BBDB7FEC8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92CB7-17D9-4FEE-A845-B81941D97CBA}" type="datetime1">
              <a:rPr lang="en-US" smtClean="0"/>
              <a:t>7/6/2023</a:t>
            </a:fld>
            <a:endParaRPr lang="en-GB"/>
          </a:p>
        </p:txBody>
      </p:sp>
      <p:sp>
        <p:nvSpPr>
          <p:cNvPr id="5" name="Footer Placeholder 4">
            <a:extLst>
              <a:ext uri="{FF2B5EF4-FFF2-40B4-BE49-F238E27FC236}">
                <a16:creationId xmlns:a16="http://schemas.microsoft.com/office/drawing/2014/main" id="{C50904A2-3EA2-670E-ED94-77744D9048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D38A983-56FB-3107-1305-EF11DA1A23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b="1">
                <a:solidFill>
                  <a:srgbClr val="F5E6CA"/>
                </a:solidFill>
              </a:defRPr>
            </a:lvl1pPr>
          </a:lstStyle>
          <a:p>
            <a:fld id="{56FBD664-2BF1-4EA9-9FBE-A40E0961D64A}" type="slidenum">
              <a:rPr lang="en-GB" smtClean="0"/>
              <a:pPr/>
              <a:t>‹#›</a:t>
            </a:fld>
            <a:endParaRPr lang="en-GB" dirty="0"/>
          </a:p>
        </p:txBody>
      </p:sp>
    </p:spTree>
    <p:extLst>
      <p:ext uri="{BB962C8B-B14F-4D97-AF65-F5344CB8AC3E}">
        <p14:creationId xmlns:p14="http://schemas.microsoft.com/office/powerpoint/2010/main" val="519687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6.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9.xml"/><Relationship Id="rId5" Type="http://schemas.openxmlformats.org/officeDocument/2006/relationships/image" Target="../media/image26.sv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 Id="rId5" Type="http://schemas.openxmlformats.org/officeDocument/2006/relationships/image" Target="../media/image26.sv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7479" y="2556484"/>
            <a:ext cx="10818721" cy="1851917"/>
          </a:xfrm>
          <a:prstGeom prst="rect">
            <a:avLst/>
          </a:prstGeom>
        </p:spPr>
        <p:txBody>
          <a:bodyPr lIns="0" tIns="0" rIns="0" bIns="0" rtlCol="0" anchor="t">
            <a:spAutoFit/>
          </a:bodyPr>
          <a:lstStyle/>
          <a:p>
            <a:pPr algn="ctr">
              <a:lnSpc>
                <a:spcPts val="17134"/>
              </a:lnSpc>
            </a:pPr>
            <a:r>
              <a:rPr lang="en-US" sz="12239" dirty="0">
                <a:solidFill>
                  <a:srgbClr val="F5E6CA"/>
                </a:solidFill>
                <a:latin typeface="Hagrid Heavy"/>
              </a:rPr>
              <a:t>DEFENSE</a:t>
            </a:r>
          </a:p>
        </p:txBody>
      </p:sp>
      <p:sp>
        <p:nvSpPr>
          <p:cNvPr id="3" name="TextBox 3"/>
          <p:cNvSpPr txBox="1"/>
          <p:nvPr/>
        </p:nvSpPr>
        <p:spPr>
          <a:xfrm>
            <a:off x="3537481" y="1924459"/>
            <a:ext cx="5118716" cy="1093313"/>
          </a:xfrm>
          <a:prstGeom prst="rect">
            <a:avLst/>
          </a:prstGeom>
        </p:spPr>
        <p:txBody>
          <a:bodyPr lIns="0" tIns="0" rIns="0" bIns="0" rtlCol="0" anchor="t">
            <a:spAutoFit/>
          </a:bodyPr>
          <a:lstStyle/>
          <a:p>
            <a:pPr algn="ctr">
              <a:lnSpc>
                <a:spcPts val="10080"/>
              </a:lnSpc>
            </a:pPr>
            <a:r>
              <a:rPr lang="en-US" sz="7200" dirty="0">
                <a:solidFill>
                  <a:srgbClr val="F5E6CA"/>
                </a:solidFill>
                <a:latin typeface="Hagrid Heavy"/>
              </a:rPr>
              <a:t>THESIS</a:t>
            </a:r>
          </a:p>
        </p:txBody>
      </p:sp>
      <p:grpSp>
        <p:nvGrpSpPr>
          <p:cNvPr id="4" name="Group 4"/>
          <p:cNvGrpSpPr/>
          <p:nvPr/>
        </p:nvGrpSpPr>
        <p:grpSpPr>
          <a:xfrm>
            <a:off x="687479" y="5289966"/>
            <a:ext cx="10818721" cy="882234"/>
            <a:chOff x="0" y="0"/>
            <a:chExt cx="3964388" cy="323284"/>
          </a:xfrm>
        </p:grpSpPr>
        <p:sp>
          <p:nvSpPr>
            <p:cNvPr id="5" name="Freeform 5"/>
            <p:cNvSpPr/>
            <p:nvPr/>
          </p:nvSpPr>
          <p:spPr>
            <a:xfrm>
              <a:off x="0" y="0"/>
              <a:ext cx="3964388" cy="323284"/>
            </a:xfrm>
            <a:custGeom>
              <a:avLst/>
              <a:gdLst/>
              <a:ahLst/>
              <a:cxnLst/>
              <a:rect l="l" t="t" r="r" b="b"/>
              <a:pathLst>
                <a:path w="3964388" h="323284">
                  <a:moveTo>
                    <a:pt x="0" y="0"/>
                  </a:moveTo>
                  <a:lnTo>
                    <a:pt x="3964388" y="0"/>
                  </a:lnTo>
                  <a:lnTo>
                    <a:pt x="3964388" y="323284"/>
                  </a:lnTo>
                  <a:lnTo>
                    <a:pt x="0" y="323284"/>
                  </a:lnTo>
                  <a:close/>
                </a:path>
              </a:pathLst>
            </a:custGeom>
            <a:solidFill>
              <a:srgbClr val="F5E6CA"/>
            </a:solidFill>
          </p:spPr>
        </p:sp>
        <p:sp>
          <p:nvSpPr>
            <p:cNvPr id="6" name="TextBox 6"/>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7" name="TextBox 7"/>
          <p:cNvSpPr txBox="1"/>
          <p:nvPr/>
        </p:nvSpPr>
        <p:spPr>
          <a:xfrm>
            <a:off x="1003377" y="5479637"/>
            <a:ext cx="2197219" cy="496161"/>
          </a:xfrm>
          <a:prstGeom prst="rect">
            <a:avLst/>
          </a:prstGeom>
        </p:spPr>
        <p:txBody>
          <a:bodyPr lIns="0" tIns="0" rIns="0" bIns="0" rtlCol="0" anchor="t">
            <a:spAutoFit/>
          </a:bodyPr>
          <a:lstStyle/>
          <a:p>
            <a:pPr>
              <a:lnSpc>
                <a:spcPts val="2053"/>
              </a:lnSpc>
            </a:pPr>
            <a:r>
              <a:rPr lang="en-US" sz="1467" dirty="0">
                <a:solidFill>
                  <a:srgbClr val="343F56"/>
                </a:solidFill>
                <a:latin typeface="Hagrid Heavy" panose="00000A00000000000000" charset="0"/>
              </a:rPr>
              <a:t>LE GALL Théo</a:t>
            </a:r>
          </a:p>
          <a:p>
            <a:pPr>
              <a:lnSpc>
                <a:spcPts val="2053"/>
              </a:lnSpc>
            </a:pPr>
            <a:r>
              <a:rPr lang="en-US" sz="1467" dirty="0">
                <a:solidFill>
                  <a:srgbClr val="343F56"/>
                </a:solidFill>
                <a:latin typeface="Hagrid Heavy" panose="00000A00000000000000" charset="0"/>
              </a:rPr>
              <a:t>IENAC 20</a:t>
            </a:r>
          </a:p>
        </p:txBody>
      </p:sp>
      <p:sp>
        <p:nvSpPr>
          <p:cNvPr id="8" name="TextBox 8"/>
          <p:cNvSpPr txBox="1"/>
          <p:nvPr/>
        </p:nvSpPr>
        <p:spPr>
          <a:xfrm>
            <a:off x="4667542" y="5448410"/>
            <a:ext cx="6627207" cy="518347"/>
          </a:xfrm>
          <a:prstGeom prst="rect">
            <a:avLst/>
          </a:prstGeom>
        </p:spPr>
        <p:txBody>
          <a:bodyPr lIns="0" tIns="0" rIns="0" bIns="0" rtlCol="0" anchor="t">
            <a:spAutoFit/>
          </a:bodyPr>
          <a:lstStyle/>
          <a:p>
            <a:pPr algn="r">
              <a:lnSpc>
                <a:spcPts val="2053"/>
              </a:lnSpc>
            </a:pPr>
            <a:r>
              <a:rPr lang="en-GB" sz="1467" b="1" dirty="0">
                <a:solidFill>
                  <a:srgbClr val="343F56"/>
                </a:solidFill>
                <a:latin typeface="Hagrid Bold" panose="020B0604020202020204" charset="0"/>
              </a:rPr>
              <a:t>Design, development, and validation of a web-based control application for drones</a:t>
            </a:r>
            <a:endParaRPr lang="en-US" sz="1467" b="1" dirty="0">
              <a:solidFill>
                <a:srgbClr val="343F56"/>
              </a:solidFill>
              <a:latin typeface="Hagrid Bold" panose="020B0604020202020204" charset="0"/>
            </a:endParaRPr>
          </a:p>
        </p:txBody>
      </p:sp>
      <p:pic>
        <p:nvPicPr>
          <p:cNvPr id="17" name="Picture 16" descr="A blue logo with a black background&#10;&#10;Description automatically generated with low confidence">
            <a:extLst>
              <a:ext uri="{FF2B5EF4-FFF2-40B4-BE49-F238E27FC236}">
                <a16:creationId xmlns:a16="http://schemas.microsoft.com/office/drawing/2014/main" id="{CCD90DCC-50B4-D7CB-7F66-64DAFC07490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1005" y="471122"/>
            <a:ext cx="2414586" cy="1644580"/>
          </a:xfrm>
          <a:prstGeom prst="rect">
            <a:avLst/>
          </a:prstGeom>
          <a:noFill/>
          <a:ln>
            <a:noFill/>
          </a:ln>
        </p:spPr>
      </p:pic>
      <p:sp>
        <p:nvSpPr>
          <p:cNvPr id="9" name="Slide Number Placeholder 8">
            <a:extLst>
              <a:ext uri="{FF2B5EF4-FFF2-40B4-BE49-F238E27FC236}">
                <a16:creationId xmlns:a16="http://schemas.microsoft.com/office/drawing/2014/main" id="{33D03655-2635-644B-277C-3AC6BE9A43C4}"/>
              </a:ext>
            </a:extLst>
          </p:cNvPr>
          <p:cNvSpPr>
            <a:spLocks noGrp="1"/>
          </p:cNvSpPr>
          <p:nvPr>
            <p:ph type="sldNum" sz="quarter" idx="12"/>
          </p:nvPr>
        </p:nvSpPr>
        <p:spPr/>
        <p:txBody>
          <a:bodyPr/>
          <a:lstStyle/>
          <a:p>
            <a:fld id="{B6F15528-21DE-4FAA-801E-634DDDAF4B2B}" type="slidenum">
              <a:rPr lang="en-US" sz="2400" smtClean="0">
                <a:solidFill>
                  <a:srgbClr val="F5E6CA"/>
                </a:solidFill>
              </a:rPr>
              <a:pPr/>
              <a:t>1</a:t>
            </a:fld>
            <a:endParaRPr lang="en-US" sz="2400" dirty="0">
              <a:solidFill>
                <a:srgbClr val="F5E6CA"/>
              </a:solidFill>
            </a:endParaRPr>
          </a:p>
        </p:txBody>
      </p:sp>
      <p:pic>
        <p:nvPicPr>
          <p:cNvPr id="12" name="Picture 11" descr="A blue background with white text&#10;&#10;Description automatically generated with low confidence">
            <a:extLst>
              <a:ext uri="{FF2B5EF4-FFF2-40B4-BE49-F238E27FC236}">
                <a16:creationId xmlns:a16="http://schemas.microsoft.com/office/drawing/2014/main" id="{D81F1A6C-4597-A40F-5FFF-F01254FF0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060" y="731027"/>
            <a:ext cx="3783140" cy="882234"/>
          </a:xfrm>
          <a:prstGeom prst="rect">
            <a:avLst/>
          </a:prstGeom>
        </p:spPr>
      </p:pic>
      <p:sp>
        <p:nvSpPr>
          <p:cNvPr id="13" name="TextBox 10">
            <a:extLst>
              <a:ext uri="{FF2B5EF4-FFF2-40B4-BE49-F238E27FC236}">
                <a16:creationId xmlns:a16="http://schemas.microsoft.com/office/drawing/2014/main" id="{2D61DAF6-F818-AAB9-B039-AB5A4735E585}"/>
              </a:ext>
            </a:extLst>
          </p:cNvPr>
          <p:cNvSpPr txBox="1"/>
          <p:nvPr/>
        </p:nvSpPr>
        <p:spPr>
          <a:xfrm>
            <a:off x="7529732" y="5724616"/>
            <a:ext cx="3803617" cy="249043"/>
          </a:xfrm>
          <a:prstGeom prst="rect">
            <a:avLst/>
          </a:prstGeom>
        </p:spPr>
        <p:txBody>
          <a:bodyPr lIns="0" tIns="0" rIns="0" bIns="0" rtlCol="0" anchor="t">
            <a:spAutoFit/>
          </a:bodyPr>
          <a:lstStyle/>
          <a:p>
            <a:pPr algn="r">
              <a:lnSpc>
                <a:spcPts val="2053"/>
              </a:lnSpc>
            </a:pPr>
            <a:r>
              <a:rPr lang="en-US" sz="1467" dirty="0">
                <a:solidFill>
                  <a:srgbClr val="343F56"/>
                </a:solidFill>
                <a:latin typeface="Roboto Bold"/>
              </a:rPr>
              <a:t>Thesis Defense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ORGANISATION</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CONTEXTUALISATION</a:t>
            </a:r>
          </a:p>
        </p:txBody>
      </p:sp>
      <p:grpSp>
        <p:nvGrpSpPr>
          <p:cNvPr id="2" name="Group 1">
            <a:extLst>
              <a:ext uri="{FF2B5EF4-FFF2-40B4-BE49-F238E27FC236}">
                <a16:creationId xmlns:a16="http://schemas.microsoft.com/office/drawing/2014/main" id="{249C134A-5569-615E-AF5B-028C6EFC14CA}"/>
              </a:ext>
            </a:extLst>
          </p:cNvPr>
          <p:cNvGrpSpPr/>
          <p:nvPr/>
        </p:nvGrpSpPr>
        <p:grpSpPr>
          <a:xfrm>
            <a:off x="1551954" y="1501183"/>
            <a:ext cx="9104695" cy="4459787"/>
            <a:chOff x="1551954" y="1501183"/>
            <a:chExt cx="9104695" cy="4459787"/>
          </a:xfrm>
        </p:grpSpPr>
        <p:grpSp>
          <p:nvGrpSpPr>
            <p:cNvPr id="3" name="Group 2">
              <a:extLst>
                <a:ext uri="{FF2B5EF4-FFF2-40B4-BE49-F238E27FC236}">
                  <a16:creationId xmlns:a16="http://schemas.microsoft.com/office/drawing/2014/main" id="{3798D6A6-6782-1158-8029-F1533529E18C}"/>
                </a:ext>
              </a:extLst>
            </p:cNvPr>
            <p:cNvGrpSpPr/>
            <p:nvPr/>
          </p:nvGrpSpPr>
          <p:grpSpPr>
            <a:xfrm>
              <a:off x="1551954" y="1501183"/>
              <a:ext cx="9104695" cy="4459787"/>
              <a:chOff x="1551954" y="1501183"/>
              <a:chExt cx="9104695" cy="4459787"/>
            </a:xfrm>
          </p:grpSpPr>
          <p:sp>
            <p:nvSpPr>
              <p:cNvPr id="5" name="Freeform 3">
                <a:extLst>
                  <a:ext uri="{FF2B5EF4-FFF2-40B4-BE49-F238E27FC236}">
                    <a16:creationId xmlns:a16="http://schemas.microsoft.com/office/drawing/2014/main" id="{BBE03B66-A092-3899-147F-8AD2C5B10FA0}"/>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87F59AB0-CDF3-233F-3775-65D99F84C86D}"/>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grpSp>
        <p:sp>
          <p:nvSpPr>
            <p:cNvPr id="4" name="TextBox 15">
              <a:extLst>
                <a:ext uri="{FF2B5EF4-FFF2-40B4-BE49-F238E27FC236}">
                  <a16:creationId xmlns:a16="http://schemas.microsoft.com/office/drawing/2014/main" id="{318120CD-A648-4DBD-127D-C56E69A55476}"/>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7" name="TextBox 6">
            <a:extLst>
              <a:ext uri="{FF2B5EF4-FFF2-40B4-BE49-F238E27FC236}">
                <a16:creationId xmlns:a16="http://schemas.microsoft.com/office/drawing/2014/main" id="{B10B35CC-EB4A-6952-C66B-823B3CFB1A0E}"/>
              </a:ext>
            </a:extLst>
          </p:cNvPr>
          <p:cNvSpPr txBox="1"/>
          <p:nvPr/>
        </p:nvSpPr>
        <p:spPr>
          <a:xfrm>
            <a:off x="1984075" y="2228671"/>
            <a:ext cx="8223850" cy="2400657"/>
          </a:xfrm>
          <a:prstGeom prst="rect">
            <a:avLst/>
          </a:prstGeom>
          <a:noFill/>
        </p:spPr>
        <p:txBody>
          <a:bodyPr wrap="square" rtlCol="0">
            <a:spAutoFit/>
          </a:bodyPr>
          <a:lstStyle/>
          <a:p>
            <a:pPr algn="ctr"/>
            <a:r>
              <a:rPr lang="en-GB" sz="2000" dirty="0">
                <a:solidFill>
                  <a:srgbClr val="343F56"/>
                </a:solidFill>
                <a:latin typeface="Hagrid Heavy" panose="00000A00000000000000" pitchFamily="2" charset="-78"/>
                <a:ea typeface="Roboto" panose="02000000000000000000" pitchFamily="2" charset="0"/>
                <a:cs typeface="Hagrid Heavy" panose="00000A00000000000000" pitchFamily="2" charset="-78"/>
              </a:rPr>
              <a:t>Division of task</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Chang : Photos and stitching </a:t>
            </a:r>
          </a:p>
          <a:p>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 Myself : Flight plan manageme</a:t>
            </a: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nt , Web application</a:t>
            </a:r>
          </a:p>
          <a:p>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Review each week with Miguel and testing / flights</a:t>
            </a:r>
          </a:p>
        </p:txBody>
      </p:sp>
    </p:spTree>
    <p:extLst>
      <p:ext uri="{BB962C8B-B14F-4D97-AF65-F5344CB8AC3E}">
        <p14:creationId xmlns:p14="http://schemas.microsoft.com/office/powerpoint/2010/main" val="158199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PREPARATION</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CONTEXTUALISATION</a:t>
            </a:r>
          </a:p>
        </p:txBody>
      </p:sp>
      <p:grpSp>
        <p:nvGrpSpPr>
          <p:cNvPr id="2" name="Group 1">
            <a:extLst>
              <a:ext uri="{FF2B5EF4-FFF2-40B4-BE49-F238E27FC236}">
                <a16:creationId xmlns:a16="http://schemas.microsoft.com/office/drawing/2014/main" id="{D0F795CA-7BEA-B6DD-A68D-E251D09AD5A7}"/>
              </a:ext>
            </a:extLst>
          </p:cNvPr>
          <p:cNvGrpSpPr/>
          <p:nvPr/>
        </p:nvGrpSpPr>
        <p:grpSpPr>
          <a:xfrm>
            <a:off x="1551954" y="1501183"/>
            <a:ext cx="9104695" cy="4459787"/>
            <a:chOff x="1551954" y="1501183"/>
            <a:chExt cx="9104695" cy="4459787"/>
          </a:xfrm>
        </p:grpSpPr>
        <p:grpSp>
          <p:nvGrpSpPr>
            <p:cNvPr id="3" name="Group 2">
              <a:extLst>
                <a:ext uri="{FF2B5EF4-FFF2-40B4-BE49-F238E27FC236}">
                  <a16:creationId xmlns:a16="http://schemas.microsoft.com/office/drawing/2014/main" id="{17DB28EA-9D60-D06D-6D8A-C7033DBBA389}"/>
                </a:ext>
              </a:extLst>
            </p:cNvPr>
            <p:cNvGrpSpPr/>
            <p:nvPr/>
          </p:nvGrpSpPr>
          <p:grpSpPr>
            <a:xfrm>
              <a:off x="1551954" y="1501183"/>
              <a:ext cx="9104695" cy="4459787"/>
              <a:chOff x="1551954" y="1501183"/>
              <a:chExt cx="9104695" cy="4459787"/>
            </a:xfrm>
          </p:grpSpPr>
          <p:sp>
            <p:nvSpPr>
              <p:cNvPr id="5" name="Freeform 3">
                <a:extLst>
                  <a:ext uri="{FF2B5EF4-FFF2-40B4-BE49-F238E27FC236}">
                    <a16:creationId xmlns:a16="http://schemas.microsoft.com/office/drawing/2014/main" id="{9EF283E5-975B-FFEE-7D29-FFFA13B16B51}"/>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5823F1D0-89BC-573B-9E74-18CE8AA5BF8C}"/>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grpSp>
        <p:sp>
          <p:nvSpPr>
            <p:cNvPr id="4" name="TextBox 15">
              <a:extLst>
                <a:ext uri="{FF2B5EF4-FFF2-40B4-BE49-F238E27FC236}">
                  <a16:creationId xmlns:a16="http://schemas.microsoft.com/office/drawing/2014/main" id="{1C9D79D6-350F-A70A-A5F7-A6C841A550B5}"/>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7" name="TextBox 6">
            <a:extLst>
              <a:ext uri="{FF2B5EF4-FFF2-40B4-BE49-F238E27FC236}">
                <a16:creationId xmlns:a16="http://schemas.microsoft.com/office/drawing/2014/main" id="{6CCE9E4C-45BA-7038-A384-A8F95E45FF99}"/>
              </a:ext>
            </a:extLst>
          </p:cNvPr>
          <p:cNvSpPr txBox="1"/>
          <p:nvPr/>
        </p:nvSpPr>
        <p:spPr>
          <a:xfrm>
            <a:off x="1984075" y="2029207"/>
            <a:ext cx="3722458" cy="3237060"/>
          </a:xfrm>
          <a:prstGeom prst="rect">
            <a:avLst/>
          </a:prstGeom>
          <a:noFill/>
        </p:spPr>
        <p:txBody>
          <a:bodyPr wrap="square" rtlCol="0" anchor="ctr">
            <a:noAutofit/>
          </a:bodyPr>
          <a:lstStyle/>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Some courses : </a:t>
            </a:r>
          </a:p>
          <a:p>
            <a:pPr marL="285750" indent="-285750" algn="ctr">
              <a:lnSpc>
                <a:spcPct val="150000"/>
              </a:lnSpc>
              <a:buFontTx/>
              <a:buChar char="-"/>
            </a:pPr>
            <a:r>
              <a:rPr lang="en-GB" b="1" i="1" dirty="0" err="1">
                <a:solidFill>
                  <a:srgbClr val="343F56"/>
                </a:solidFill>
                <a:latin typeface="Roboto" panose="02000000000000000000" pitchFamily="2" charset="0"/>
                <a:ea typeface="Roboto" panose="02000000000000000000" pitchFamily="2" charset="0"/>
                <a:cs typeface="Roboto" panose="02000000000000000000" pitchFamily="2" charset="0"/>
              </a:rPr>
              <a:t>Vue.Js</a:t>
            </a: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 </a:t>
            </a:r>
          </a:p>
          <a:p>
            <a:pPr marL="285750" indent="-285750" algn="ctr">
              <a:lnSpc>
                <a:spcPct val="150000"/>
              </a:lnSpc>
              <a:buFontTx/>
              <a:buChar char="-"/>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Stitching</a:t>
            </a:r>
          </a:p>
          <a:p>
            <a:pPr algn="ctr">
              <a:lnSpc>
                <a:spcPct val="150000"/>
              </a:lnSpc>
            </a:pPr>
            <a:endPar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lnSpc>
                <a:spcPct val="150000"/>
              </a:lnSpc>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Manual conception : </a:t>
            </a:r>
          </a:p>
          <a:p>
            <a:pPr marL="285750" indent="-285750" algn="ctr">
              <a:lnSpc>
                <a:spcPct val="150000"/>
              </a:lnSpc>
              <a:buFontTx/>
              <a:buChar char="-"/>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Hardware</a:t>
            </a:r>
          </a:p>
          <a:p>
            <a:pPr marL="285750" indent="-285750" algn="ctr">
              <a:lnSpc>
                <a:spcPct val="150000"/>
              </a:lnSpc>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C</a:t>
            </a: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onfiguration</a:t>
            </a:r>
          </a:p>
          <a:p>
            <a:endParaRPr lang="en-GB" dirty="0"/>
          </a:p>
        </p:txBody>
      </p:sp>
      <p:pic>
        <p:nvPicPr>
          <p:cNvPr id="9" name="Picture 8">
            <a:extLst>
              <a:ext uri="{FF2B5EF4-FFF2-40B4-BE49-F238E27FC236}">
                <a16:creationId xmlns:a16="http://schemas.microsoft.com/office/drawing/2014/main" id="{C6F4DB4B-F11F-912F-4332-10D299BA97DF}"/>
              </a:ext>
            </a:extLst>
          </p:cNvPr>
          <p:cNvPicPr>
            <a:picLocks noChangeAspect="1"/>
          </p:cNvPicPr>
          <p:nvPr/>
        </p:nvPicPr>
        <p:blipFill>
          <a:blip r:embed="rId2"/>
          <a:stretch>
            <a:fillRect/>
          </a:stretch>
        </p:blipFill>
        <p:spPr>
          <a:xfrm>
            <a:off x="7011011" y="3429000"/>
            <a:ext cx="2033497" cy="2033497"/>
          </a:xfrm>
          <a:prstGeom prst="rect">
            <a:avLst/>
          </a:prstGeom>
        </p:spPr>
      </p:pic>
      <p:pic>
        <p:nvPicPr>
          <p:cNvPr id="2050" name="Picture 2" descr="10 Best Front-End JavaScript Frameworks">
            <a:extLst>
              <a:ext uri="{FF2B5EF4-FFF2-40B4-BE49-F238E27FC236}">
                <a16:creationId xmlns:a16="http://schemas.microsoft.com/office/drawing/2014/main" id="{EEE81D9C-ED9F-EEF8-CD81-DA97A58DA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93" y="1997309"/>
            <a:ext cx="2175933" cy="1087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15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2ECF52B1-3029-A1A0-A1E1-10EC4311DC06}"/>
              </a:ext>
            </a:extLst>
          </p:cNvPr>
          <p:cNvGrpSpPr/>
          <p:nvPr/>
        </p:nvGrpSpPr>
        <p:grpSpPr>
          <a:xfrm>
            <a:off x="4348203" y="1717680"/>
            <a:ext cx="3495593" cy="712104"/>
            <a:chOff x="2502490" y="1728568"/>
            <a:chExt cx="3495593" cy="486376"/>
          </a:xfrm>
        </p:grpSpPr>
        <p:sp>
          <p:nvSpPr>
            <p:cNvPr id="3" name="Freeform 3"/>
            <p:cNvSpPr/>
            <p:nvPr/>
          </p:nvSpPr>
          <p:spPr>
            <a:xfrm>
              <a:off x="2502490" y="1728568"/>
              <a:ext cx="3495593" cy="48637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38" name="TextBox 38"/>
            <p:cNvSpPr txBox="1"/>
            <p:nvPr/>
          </p:nvSpPr>
          <p:spPr>
            <a:xfrm>
              <a:off x="3050188" y="1879270"/>
              <a:ext cx="2262415" cy="188227"/>
            </a:xfrm>
            <a:prstGeom prst="rect">
              <a:avLst/>
            </a:prstGeom>
          </p:spPr>
          <p:txBody>
            <a:bodyPr lIns="0" tIns="0" rIns="0" bIns="0" rtlCol="0" anchor="ctr">
              <a:spAutoFit/>
            </a:bodyPr>
            <a:lstStyle/>
            <a:p>
              <a:pPr algn="ctr">
                <a:lnSpc>
                  <a:spcPts val="2132"/>
                </a:lnSpc>
              </a:pPr>
              <a:r>
                <a:rPr lang="en-US" sz="1523" dirty="0">
                  <a:solidFill>
                    <a:srgbClr val="F5E6CA"/>
                  </a:solidFill>
                  <a:latin typeface="Hagrid Heavy"/>
                </a:rPr>
                <a:t>WEB APPLICATION</a:t>
              </a:r>
            </a:p>
          </p:txBody>
        </p:sp>
      </p:grpSp>
      <p:grpSp>
        <p:nvGrpSpPr>
          <p:cNvPr id="61" name="Group 60">
            <a:extLst>
              <a:ext uri="{FF2B5EF4-FFF2-40B4-BE49-F238E27FC236}">
                <a16:creationId xmlns:a16="http://schemas.microsoft.com/office/drawing/2014/main" id="{60109B7F-347F-8C0E-A422-988FFFA2E15A}"/>
              </a:ext>
            </a:extLst>
          </p:cNvPr>
          <p:cNvGrpSpPr/>
          <p:nvPr/>
        </p:nvGrpSpPr>
        <p:grpSpPr>
          <a:xfrm>
            <a:off x="1098777" y="3076445"/>
            <a:ext cx="3495593" cy="705110"/>
            <a:chOff x="9276692" y="2006004"/>
            <a:chExt cx="3495593" cy="481599"/>
          </a:xfrm>
        </p:grpSpPr>
        <p:sp>
          <p:nvSpPr>
            <p:cNvPr id="9" name="Freeform 9"/>
            <p:cNvSpPr/>
            <p:nvPr/>
          </p:nvSpPr>
          <p:spPr>
            <a:xfrm>
              <a:off x="9276692" y="2006004"/>
              <a:ext cx="3495593" cy="481599"/>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40" name="TextBox 40"/>
            <p:cNvSpPr txBox="1"/>
            <p:nvPr/>
          </p:nvSpPr>
          <p:spPr>
            <a:xfrm>
              <a:off x="9513388" y="2150300"/>
              <a:ext cx="3018573" cy="188227"/>
            </a:xfrm>
            <a:prstGeom prst="rect">
              <a:avLst/>
            </a:prstGeom>
          </p:spPr>
          <p:txBody>
            <a:bodyPr wrap="square" lIns="0" tIns="0" rIns="0" bIns="0" rtlCol="0" anchor="ctr">
              <a:spAutoFit/>
            </a:bodyPr>
            <a:lstStyle/>
            <a:p>
              <a:pPr algn="ctr">
                <a:lnSpc>
                  <a:spcPts val="2132"/>
                </a:lnSpc>
              </a:pPr>
              <a:r>
                <a:rPr lang="en-US" sz="1523" dirty="0">
                  <a:solidFill>
                    <a:srgbClr val="343F56"/>
                  </a:solidFill>
                  <a:latin typeface="Hagrid Heavy"/>
                </a:rPr>
                <a:t>SERVER &amp; APPLICATIONS</a:t>
              </a:r>
            </a:p>
          </p:txBody>
        </p:sp>
      </p:grpSp>
      <p:grpSp>
        <p:nvGrpSpPr>
          <p:cNvPr id="5" name="Group 4">
            <a:extLst>
              <a:ext uri="{FF2B5EF4-FFF2-40B4-BE49-F238E27FC236}">
                <a16:creationId xmlns:a16="http://schemas.microsoft.com/office/drawing/2014/main" id="{CFD7D946-7130-CCD3-A56B-3B7700635068}"/>
              </a:ext>
            </a:extLst>
          </p:cNvPr>
          <p:cNvGrpSpPr/>
          <p:nvPr/>
        </p:nvGrpSpPr>
        <p:grpSpPr>
          <a:xfrm>
            <a:off x="1096962" y="4831630"/>
            <a:ext cx="3495594" cy="712102"/>
            <a:chOff x="1096962" y="4831630"/>
            <a:chExt cx="3495594" cy="712102"/>
          </a:xfrm>
        </p:grpSpPr>
        <p:sp>
          <p:nvSpPr>
            <p:cNvPr id="24" name="Freeform 24"/>
            <p:cNvSpPr/>
            <p:nvPr/>
          </p:nvSpPr>
          <p:spPr>
            <a:xfrm>
              <a:off x="1096962" y="4831630"/>
              <a:ext cx="3495593" cy="712102"/>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w="38100">
              <a:noFill/>
            </a:ln>
          </p:spPr>
          <p:txBody>
            <a:bodyPr/>
            <a:lstStyle/>
            <a:p>
              <a:endParaRPr lang="en-GB" dirty="0"/>
            </a:p>
          </p:txBody>
        </p:sp>
        <p:sp>
          <p:nvSpPr>
            <p:cNvPr id="45" name="TextBox 45"/>
            <p:cNvSpPr txBox="1"/>
            <p:nvPr/>
          </p:nvSpPr>
          <p:spPr>
            <a:xfrm>
              <a:off x="1129432" y="5073802"/>
              <a:ext cx="3463124" cy="227755"/>
            </a:xfrm>
            <a:prstGeom prst="rect">
              <a:avLst/>
            </a:prstGeom>
          </p:spPr>
          <p:txBody>
            <a:bodyPr wrap="square" lIns="0" tIns="0" rIns="0" bIns="0" rtlCol="0" anchor="ctr">
              <a:spAutoFit/>
            </a:bodyPr>
            <a:lstStyle/>
            <a:p>
              <a:pPr algn="ctr">
                <a:lnSpc>
                  <a:spcPts val="2132"/>
                </a:lnSpc>
              </a:pPr>
              <a:r>
                <a:rPr lang="en-US" sz="1523" dirty="0">
                  <a:solidFill>
                    <a:srgbClr val="F5E6CA"/>
                  </a:solidFill>
                  <a:latin typeface="Hagrid Heavy"/>
                </a:rPr>
                <a:t>IMAGE STITCHING</a:t>
              </a:r>
            </a:p>
          </p:txBody>
        </p:sp>
      </p:grpSp>
      <p:grpSp>
        <p:nvGrpSpPr>
          <p:cNvPr id="63" name="Group 62">
            <a:extLst>
              <a:ext uri="{FF2B5EF4-FFF2-40B4-BE49-F238E27FC236}">
                <a16:creationId xmlns:a16="http://schemas.microsoft.com/office/drawing/2014/main" id="{7DD98AC6-A9F4-888B-5C87-19EEEDAD6BEF}"/>
              </a:ext>
            </a:extLst>
          </p:cNvPr>
          <p:cNvGrpSpPr/>
          <p:nvPr/>
        </p:nvGrpSpPr>
        <p:grpSpPr>
          <a:xfrm>
            <a:off x="7597630" y="3077427"/>
            <a:ext cx="3495593" cy="712102"/>
            <a:chOff x="4785711" y="3658583"/>
            <a:chExt cx="3495593" cy="486375"/>
          </a:xfrm>
        </p:grpSpPr>
        <p:sp>
          <p:nvSpPr>
            <p:cNvPr id="27" name="Freeform 27"/>
            <p:cNvSpPr/>
            <p:nvPr/>
          </p:nvSpPr>
          <p:spPr>
            <a:xfrm>
              <a:off x="4785711" y="3658583"/>
              <a:ext cx="3495593" cy="486375"/>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46" name="TextBox 46"/>
            <p:cNvSpPr txBox="1"/>
            <p:nvPr/>
          </p:nvSpPr>
          <p:spPr>
            <a:xfrm>
              <a:off x="5371017" y="3823990"/>
              <a:ext cx="2262415" cy="155560"/>
            </a:xfrm>
            <a:prstGeom prst="rect">
              <a:avLst/>
            </a:prstGeom>
          </p:spPr>
          <p:txBody>
            <a:bodyPr lIns="0" tIns="0" rIns="0" bIns="0" rtlCol="0" anchor="ctr">
              <a:spAutoFit/>
            </a:bodyPr>
            <a:lstStyle/>
            <a:p>
              <a:pPr algn="ctr">
                <a:lnSpc>
                  <a:spcPts val="2132"/>
                </a:lnSpc>
              </a:pPr>
              <a:r>
                <a:rPr lang="en-US" sz="1523" dirty="0">
                  <a:solidFill>
                    <a:srgbClr val="F5E6CA"/>
                  </a:solidFill>
                  <a:latin typeface="Hagrid Heavy"/>
                </a:rPr>
                <a:t>COMMUNICATION</a:t>
              </a:r>
            </a:p>
          </p:txBody>
        </p:sp>
      </p:grpSp>
      <p:grpSp>
        <p:nvGrpSpPr>
          <p:cNvPr id="4" name="Group 3">
            <a:extLst>
              <a:ext uri="{FF2B5EF4-FFF2-40B4-BE49-F238E27FC236}">
                <a16:creationId xmlns:a16="http://schemas.microsoft.com/office/drawing/2014/main" id="{11843213-AED9-41A1-4EB9-4A679DAC9574}"/>
              </a:ext>
            </a:extLst>
          </p:cNvPr>
          <p:cNvGrpSpPr/>
          <p:nvPr/>
        </p:nvGrpSpPr>
        <p:grpSpPr>
          <a:xfrm>
            <a:off x="7597629" y="4831628"/>
            <a:ext cx="3495593" cy="712102"/>
            <a:chOff x="6527317" y="5196355"/>
            <a:chExt cx="3495593" cy="486375"/>
          </a:xfrm>
        </p:grpSpPr>
        <p:grpSp>
          <p:nvGrpSpPr>
            <p:cNvPr id="29" name="Group 29"/>
            <p:cNvGrpSpPr/>
            <p:nvPr/>
          </p:nvGrpSpPr>
          <p:grpSpPr>
            <a:xfrm>
              <a:off x="6527317" y="5196355"/>
              <a:ext cx="3495593" cy="486375"/>
              <a:chOff x="0" y="0"/>
              <a:chExt cx="1692303" cy="235466"/>
            </a:xfrm>
          </p:grpSpPr>
          <p:sp>
            <p:nvSpPr>
              <p:cNvPr id="30" name="Freeform 30"/>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noFill/>
              <a:ln w="38100">
                <a:solidFill>
                  <a:srgbClr val="343F56"/>
                </a:solidFill>
              </a:ln>
            </p:spPr>
          </p:sp>
          <p:sp>
            <p:nvSpPr>
              <p:cNvPr id="31" name="TextBox 31"/>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7" name="TextBox 47"/>
            <p:cNvSpPr txBox="1"/>
            <p:nvPr/>
          </p:nvSpPr>
          <p:spPr>
            <a:xfrm>
              <a:off x="6712331" y="5361763"/>
              <a:ext cx="3125563" cy="155560"/>
            </a:xfrm>
            <a:prstGeom prst="rect">
              <a:avLst/>
            </a:prstGeom>
          </p:spPr>
          <p:txBody>
            <a:bodyPr lIns="0" tIns="0" rIns="0" bIns="0" rtlCol="0" anchor="ctr">
              <a:spAutoFit/>
            </a:bodyPr>
            <a:lstStyle/>
            <a:p>
              <a:pPr algn="ctr">
                <a:lnSpc>
                  <a:spcPts val="2132"/>
                </a:lnSpc>
              </a:pPr>
              <a:r>
                <a:rPr lang="en-US" sz="1523" dirty="0">
                  <a:solidFill>
                    <a:srgbClr val="343F56"/>
                  </a:solidFill>
                  <a:latin typeface="Hagrid Heavy"/>
                </a:rPr>
                <a:t>TESTS &amp; FLIGHTS</a:t>
              </a:r>
            </a:p>
          </p:txBody>
        </p:sp>
      </p:grpSp>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PROJECT BODY</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12</a:t>
            </a:fld>
            <a:endParaRPr lang="en-US" dirty="0">
              <a:solidFill>
                <a:srgbClr val="343F56"/>
              </a:solidFill>
            </a:endParaRPr>
          </a:p>
        </p:txBody>
      </p:sp>
    </p:spTree>
    <p:extLst>
      <p:ext uri="{BB962C8B-B14F-4D97-AF65-F5344CB8AC3E}">
        <p14:creationId xmlns:p14="http://schemas.microsoft.com/office/powerpoint/2010/main" val="211480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WEB APPLICATION</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13</a:t>
            </a:fld>
            <a:endParaRPr lang="en-US" dirty="0">
              <a:solidFill>
                <a:srgbClr val="343F56"/>
              </a:solidFill>
            </a:endParaRPr>
          </a:p>
        </p:txBody>
      </p:sp>
      <p:sp>
        <p:nvSpPr>
          <p:cNvPr id="2" name="TextBox 1">
            <a:extLst>
              <a:ext uri="{FF2B5EF4-FFF2-40B4-BE49-F238E27FC236}">
                <a16:creationId xmlns:a16="http://schemas.microsoft.com/office/drawing/2014/main" id="{CA607700-E994-E09B-1C74-48A85D90ACC9}"/>
              </a:ext>
            </a:extLst>
          </p:cNvPr>
          <p:cNvSpPr txBox="1"/>
          <p:nvPr/>
        </p:nvSpPr>
        <p:spPr>
          <a:xfrm>
            <a:off x="273697" y="2635367"/>
            <a:ext cx="6021237" cy="2308324"/>
          </a:xfrm>
          <a:prstGeom prst="rect">
            <a:avLst/>
          </a:prstGeom>
          <a:noFill/>
        </p:spPr>
        <p:txBody>
          <a:bodyPr wrap="square" rtlCol="0">
            <a:spAutoFit/>
          </a:bodyPr>
          <a:lstStyle/>
          <a:p>
            <a:pPr algn="ct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Step by step process </a:t>
            </a:r>
          </a:p>
          <a:p>
            <a:pPr algn="ctr"/>
            <a:endPar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Create variable needed to create a flight plan</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Be able to send it to the server</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Be able to receive the flight plan created and send it to the autopilot and / or camera</a:t>
            </a:r>
          </a:p>
        </p:txBody>
      </p:sp>
      <p:pic>
        <p:nvPicPr>
          <p:cNvPr id="5" name="Picture 4" descr="A screenshot of a computer&#10;&#10;Description automatically generated with low confidence">
            <a:extLst>
              <a:ext uri="{FF2B5EF4-FFF2-40B4-BE49-F238E27FC236}">
                <a16:creationId xmlns:a16="http://schemas.microsoft.com/office/drawing/2014/main" id="{7C0D602A-1A82-54C5-E7A3-0B3363676F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1570" y="2358368"/>
            <a:ext cx="5396733" cy="2862322"/>
          </a:xfrm>
          <a:prstGeom prst="rect">
            <a:avLst/>
          </a:prstGeom>
        </p:spPr>
      </p:pic>
    </p:spTree>
    <p:extLst>
      <p:ext uri="{BB962C8B-B14F-4D97-AF65-F5344CB8AC3E}">
        <p14:creationId xmlns:p14="http://schemas.microsoft.com/office/powerpoint/2010/main" val="381499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435277" y="454037"/>
            <a:ext cx="11321449" cy="1679178"/>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SERVER &amp; APPLICATIONS</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14</a:t>
            </a:fld>
            <a:endParaRPr lang="en-US" dirty="0">
              <a:solidFill>
                <a:srgbClr val="343F56"/>
              </a:solidFill>
            </a:endParaRPr>
          </a:p>
        </p:txBody>
      </p:sp>
      <p:sp>
        <p:nvSpPr>
          <p:cNvPr id="2" name="TextBox 1">
            <a:extLst>
              <a:ext uri="{FF2B5EF4-FFF2-40B4-BE49-F238E27FC236}">
                <a16:creationId xmlns:a16="http://schemas.microsoft.com/office/drawing/2014/main" id="{CD513FCC-9184-3351-F90A-4B9AD17A12D9}"/>
              </a:ext>
            </a:extLst>
          </p:cNvPr>
          <p:cNvSpPr txBox="1"/>
          <p:nvPr/>
        </p:nvSpPr>
        <p:spPr>
          <a:xfrm>
            <a:off x="753714" y="2690336"/>
            <a:ext cx="5274388" cy="2308324"/>
          </a:xfrm>
          <a:prstGeom prst="rect">
            <a:avLst/>
          </a:prstGeom>
          <a:noFill/>
        </p:spPr>
        <p:txBody>
          <a:bodyPr wrap="square" rtlCol="0">
            <a:spAutoFit/>
          </a:bodyPr>
          <a:lstStyle/>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Lot of thinking </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Mathematic </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Adding complexity at each step</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I can explain it in detail during questions if necessary because it takes too much time.</a:t>
            </a:r>
          </a:p>
        </p:txBody>
      </p:sp>
      <p:grpSp>
        <p:nvGrpSpPr>
          <p:cNvPr id="3" name="Group 2">
            <a:extLst>
              <a:ext uri="{FF2B5EF4-FFF2-40B4-BE49-F238E27FC236}">
                <a16:creationId xmlns:a16="http://schemas.microsoft.com/office/drawing/2014/main" id="{61C66FAE-7755-F9DF-3806-478AC633F775}"/>
              </a:ext>
            </a:extLst>
          </p:cNvPr>
          <p:cNvGrpSpPr/>
          <p:nvPr/>
        </p:nvGrpSpPr>
        <p:grpSpPr>
          <a:xfrm>
            <a:off x="6514138" y="2133215"/>
            <a:ext cx="4192924" cy="3319743"/>
            <a:chOff x="0" y="0"/>
            <a:chExt cx="2328545" cy="1843405"/>
          </a:xfrm>
        </p:grpSpPr>
        <p:grpSp>
          <p:nvGrpSpPr>
            <p:cNvPr id="4" name="Group 3">
              <a:extLst>
                <a:ext uri="{FF2B5EF4-FFF2-40B4-BE49-F238E27FC236}">
                  <a16:creationId xmlns:a16="http://schemas.microsoft.com/office/drawing/2014/main" id="{B49AADEC-4D6B-E123-644D-0CE73EEBA07D}"/>
                </a:ext>
              </a:extLst>
            </p:cNvPr>
            <p:cNvGrpSpPr/>
            <p:nvPr/>
          </p:nvGrpSpPr>
          <p:grpSpPr>
            <a:xfrm>
              <a:off x="0" y="0"/>
              <a:ext cx="2328545" cy="1843405"/>
              <a:chOff x="919018" y="7416"/>
              <a:chExt cx="2329395" cy="1844268"/>
            </a:xfrm>
          </p:grpSpPr>
          <p:grpSp>
            <p:nvGrpSpPr>
              <p:cNvPr id="17" name="Group 16">
                <a:extLst>
                  <a:ext uri="{FF2B5EF4-FFF2-40B4-BE49-F238E27FC236}">
                    <a16:creationId xmlns:a16="http://schemas.microsoft.com/office/drawing/2014/main" id="{AE9BD466-B740-0043-E650-1E78C66B5BCB}"/>
                  </a:ext>
                </a:extLst>
              </p:cNvPr>
              <p:cNvGrpSpPr/>
              <p:nvPr/>
            </p:nvGrpSpPr>
            <p:grpSpPr>
              <a:xfrm>
                <a:off x="919018" y="7416"/>
                <a:ext cx="2329395" cy="1844268"/>
                <a:chOff x="882019" y="-56010"/>
                <a:chExt cx="2329395" cy="1844268"/>
              </a:xfrm>
            </p:grpSpPr>
            <p:sp>
              <p:nvSpPr>
                <p:cNvPr id="20" name="Rectangle 19">
                  <a:extLst>
                    <a:ext uri="{FF2B5EF4-FFF2-40B4-BE49-F238E27FC236}">
                      <a16:creationId xmlns:a16="http://schemas.microsoft.com/office/drawing/2014/main" id="{7D3BAC68-8A47-BD1B-FBCD-92DDCF13CA97}"/>
                    </a:ext>
                  </a:extLst>
                </p:cNvPr>
                <p:cNvSpPr/>
                <p:nvPr/>
              </p:nvSpPr>
              <p:spPr>
                <a:xfrm>
                  <a:off x="882019" y="-56010"/>
                  <a:ext cx="2329395" cy="1844268"/>
                </a:xfrm>
                <a:prstGeom prst="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21" name="Group 20">
                  <a:extLst>
                    <a:ext uri="{FF2B5EF4-FFF2-40B4-BE49-F238E27FC236}">
                      <a16:creationId xmlns:a16="http://schemas.microsoft.com/office/drawing/2014/main" id="{D6D037CD-56E7-BE2D-B09C-DD2598532BD0}"/>
                    </a:ext>
                  </a:extLst>
                </p:cNvPr>
                <p:cNvGrpSpPr/>
                <p:nvPr/>
              </p:nvGrpSpPr>
              <p:grpSpPr>
                <a:xfrm>
                  <a:off x="1311448" y="126833"/>
                  <a:ext cx="1579141" cy="1543380"/>
                  <a:chOff x="835749" y="-68732"/>
                  <a:chExt cx="1579141" cy="1543380"/>
                </a:xfrm>
              </p:grpSpPr>
              <p:grpSp>
                <p:nvGrpSpPr>
                  <p:cNvPr id="22" name="Group 21">
                    <a:extLst>
                      <a:ext uri="{FF2B5EF4-FFF2-40B4-BE49-F238E27FC236}">
                        <a16:creationId xmlns:a16="http://schemas.microsoft.com/office/drawing/2014/main" id="{89D5488C-C796-047A-8201-D278179800A4}"/>
                      </a:ext>
                    </a:extLst>
                  </p:cNvPr>
                  <p:cNvGrpSpPr/>
                  <p:nvPr/>
                </p:nvGrpSpPr>
                <p:grpSpPr>
                  <a:xfrm>
                    <a:off x="835749" y="116392"/>
                    <a:ext cx="1579141" cy="990638"/>
                    <a:chOff x="835749" y="-8369"/>
                    <a:chExt cx="1579141" cy="990638"/>
                  </a:xfrm>
                </p:grpSpPr>
                <p:cxnSp>
                  <p:nvCxnSpPr>
                    <p:cNvPr id="24" name="Straight Connector 23">
                      <a:extLst>
                        <a:ext uri="{FF2B5EF4-FFF2-40B4-BE49-F238E27FC236}">
                          <a16:creationId xmlns:a16="http://schemas.microsoft.com/office/drawing/2014/main" id="{1944E1BC-DA77-E33B-1EFD-1A495018E3B4}"/>
                        </a:ext>
                      </a:extLst>
                    </p:cNvPr>
                    <p:cNvCxnSpPr/>
                    <p:nvPr/>
                  </p:nvCxnSpPr>
                  <p:spPr>
                    <a:xfrm flipV="1">
                      <a:off x="835749" y="105711"/>
                      <a:ext cx="1567083" cy="66128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A523A68-441A-3572-4D9E-129FF15D7440}"/>
                        </a:ext>
                      </a:extLst>
                    </p:cNvPr>
                    <p:cNvGrpSpPr/>
                    <p:nvPr/>
                  </p:nvGrpSpPr>
                  <p:grpSpPr>
                    <a:xfrm>
                      <a:off x="1136335" y="-8369"/>
                      <a:ext cx="1278555" cy="990638"/>
                      <a:chOff x="1136335" y="-184885"/>
                      <a:chExt cx="1278555" cy="990638"/>
                    </a:xfrm>
                  </p:grpSpPr>
                  <p:grpSp>
                    <p:nvGrpSpPr>
                      <p:cNvPr id="26" name="Group 25">
                        <a:extLst>
                          <a:ext uri="{FF2B5EF4-FFF2-40B4-BE49-F238E27FC236}">
                            <a16:creationId xmlns:a16="http://schemas.microsoft.com/office/drawing/2014/main" id="{4C9ABECB-F1FD-3E81-0353-B58126154F3E}"/>
                          </a:ext>
                        </a:extLst>
                      </p:cNvPr>
                      <p:cNvGrpSpPr/>
                      <p:nvPr/>
                    </p:nvGrpSpPr>
                    <p:grpSpPr>
                      <a:xfrm>
                        <a:off x="1375242" y="-184885"/>
                        <a:ext cx="1039648" cy="925462"/>
                        <a:chOff x="1095107" y="-184885"/>
                        <a:chExt cx="1039648" cy="925462"/>
                      </a:xfrm>
                    </p:grpSpPr>
                    <p:cxnSp>
                      <p:nvCxnSpPr>
                        <p:cNvPr id="30" name="Straight Connector 29">
                          <a:extLst>
                            <a:ext uri="{FF2B5EF4-FFF2-40B4-BE49-F238E27FC236}">
                              <a16:creationId xmlns:a16="http://schemas.microsoft.com/office/drawing/2014/main" id="{0A08B0E8-09E1-566B-6F29-1F8694B48176}"/>
                            </a:ext>
                          </a:extLst>
                        </p:cNvPr>
                        <p:cNvCxnSpPr/>
                        <p:nvPr/>
                      </p:nvCxnSpPr>
                      <p:spPr>
                        <a:xfrm>
                          <a:off x="1095107" y="-184885"/>
                          <a:ext cx="1039648" cy="11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C24A32-68F5-836C-FC0B-6FAAB256A114}"/>
                            </a:ext>
                          </a:extLst>
                        </p:cNvPr>
                        <p:cNvCxnSpPr/>
                        <p:nvPr/>
                      </p:nvCxnSpPr>
                      <p:spPr>
                        <a:xfrm flipV="1">
                          <a:off x="1744405" y="-52707"/>
                          <a:ext cx="378292" cy="79328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680D8CA-36C4-6FCA-E590-9B1BCCFD793B}"/>
                          </a:ext>
                        </a:extLst>
                      </p:cNvPr>
                      <p:cNvGrpSpPr/>
                      <p:nvPr/>
                    </p:nvGrpSpPr>
                    <p:grpSpPr>
                      <a:xfrm>
                        <a:off x="1136335" y="391874"/>
                        <a:ext cx="309719" cy="413879"/>
                        <a:chOff x="803345" y="-301634"/>
                        <a:chExt cx="309719" cy="413879"/>
                      </a:xfrm>
                    </p:grpSpPr>
                    <p:cxnSp>
                      <p:nvCxnSpPr>
                        <p:cNvPr id="28" name="Straight Arrow Connector 27">
                          <a:extLst>
                            <a:ext uri="{FF2B5EF4-FFF2-40B4-BE49-F238E27FC236}">
                              <a16:creationId xmlns:a16="http://schemas.microsoft.com/office/drawing/2014/main" id="{664F2D05-8953-AFE1-65F9-82BF2BB6C622}"/>
                            </a:ext>
                          </a:extLst>
                        </p:cNvPr>
                        <p:cNvCxnSpPr/>
                        <p:nvPr/>
                      </p:nvCxnSpPr>
                      <p:spPr>
                        <a:xfrm flipV="1">
                          <a:off x="803345" y="-301634"/>
                          <a:ext cx="299788" cy="13085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7">
                          <a:extLst>
                            <a:ext uri="{FF2B5EF4-FFF2-40B4-BE49-F238E27FC236}">
                              <a16:creationId xmlns:a16="http://schemas.microsoft.com/office/drawing/2014/main" id="{81EED522-7D03-F92F-DFF8-3C4858B2D3EB}"/>
                            </a:ext>
                          </a:extLst>
                        </p:cNvPr>
                        <p:cNvSpPr txBox="1"/>
                        <p:nvPr/>
                      </p:nvSpPr>
                      <p:spPr>
                        <a:xfrm>
                          <a:off x="865225" y="-224830"/>
                          <a:ext cx="247839" cy="3370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50000"/>
                            </a:lnSpc>
                            <a:spcAft>
                              <a:spcPts val="800"/>
                            </a:spcAft>
                          </a:pPr>
                          <a:r>
                            <a:rPr lang="fr-FR" sz="12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u</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cxnSp>
                <p:nvCxnSpPr>
                  <p:cNvPr id="23" name="Straight Connector 22">
                    <a:extLst>
                      <a:ext uri="{FF2B5EF4-FFF2-40B4-BE49-F238E27FC236}">
                        <a16:creationId xmlns:a16="http://schemas.microsoft.com/office/drawing/2014/main" id="{76845773-144B-A5B3-6FEA-5507D1628713}"/>
                      </a:ext>
                    </a:extLst>
                  </p:cNvPr>
                  <p:cNvCxnSpPr/>
                  <p:nvPr/>
                </p:nvCxnSpPr>
                <p:spPr>
                  <a:xfrm>
                    <a:off x="1110016" y="-68732"/>
                    <a:ext cx="671264" cy="154338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6CDA52A7-8260-112C-F13B-1C9281882A4E}"/>
                  </a:ext>
                </a:extLst>
              </p:cNvPr>
              <p:cNvCxnSpPr/>
              <p:nvPr/>
            </p:nvCxnSpPr>
            <p:spPr>
              <a:xfrm flipV="1">
                <a:off x="1728726" y="1300845"/>
                <a:ext cx="798118" cy="205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D77D54-210D-BD5F-C9CC-E0331009FAFB}"/>
                  </a:ext>
                </a:extLst>
              </p:cNvPr>
              <p:cNvCxnSpPr/>
              <p:nvPr/>
            </p:nvCxnSpPr>
            <p:spPr>
              <a:xfrm flipV="1">
                <a:off x="1284943" y="381120"/>
                <a:ext cx="602997" cy="2953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Straight Arrow Connector 4">
              <a:extLst>
                <a:ext uri="{FF2B5EF4-FFF2-40B4-BE49-F238E27FC236}">
                  <a16:creationId xmlns:a16="http://schemas.microsoft.com/office/drawing/2014/main" id="{77D8DA98-D449-6A92-E3EF-135A2E59B6F0}"/>
                </a:ext>
              </a:extLst>
            </p:cNvPr>
            <p:cNvCxnSpPr/>
            <p:nvPr/>
          </p:nvCxnSpPr>
          <p:spPr>
            <a:xfrm flipV="1">
              <a:off x="1059957" y="806165"/>
              <a:ext cx="299767" cy="13081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0CEE106-7C1A-C369-6E96-0498061DC1E8}"/>
                </a:ext>
              </a:extLst>
            </p:cNvPr>
            <p:cNvCxnSpPr/>
            <p:nvPr/>
          </p:nvCxnSpPr>
          <p:spPr>
            <a:xfrm>
              <a:off x="1071154" y="153022"/>
              <a:ext cx="671218" cy="154292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EFC283-4A01-64F2-A5CD-59BDF77224E8}"/>
                </a:ext>
              </a:extLst>
            </p:cNvPr>
            <p:cNvCxnSpPr/>
            <p:nvPr/>
          </p:nvCxnSpPr>
          <p:spPr>
            <a:xfrm flipV="1">
              <a:off x="1384663" y="668072"/>
              <a:ext cx="299767" cy="13081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F8223C-57F6-541D-3221-7E398EC1F444}"/>
                </a:ext>
              </a:extLst>
            </p:cNvPr>
            <p:cNvCxnSpPr/>
            <p:nvPr/>
          </p:nvCxnSpPr>
          <p:spPr>
            <a:xfrm flipV="1">
              <a:off x="836023" y="385587"/>
              <a:ext cx="338667" cy="4656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48AE0C-91DC-38C5-DACE-A19B4C586E4D}"/>
                </a:ext>
              </a:extLst>
            </p:cNvPr>
            <p:cNvCxnSpPr/>
            <p:nvPr/>
          </p:nvCxnSpPr>
          <p:spPr>
            <a:xfrm flipV="1">
              <a:off x="947990" y="1378364"/>
              <a:ext cx="258380" cy="64402"/>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24883F-BB1D-290F-79D5-3710D0653344}"/>
                </a:ext>
              </a:extLst>
            </p:cNvPr>
            <p:cNvCxnSpPr/>
            <p:nvPr/>
          </p:nvCxnSpPr>
          <p:spPr>
            <a:xfrm flipH="1" flipV="1">
              <a:off x="1127915" y="1090593"/>
              <a:ext cx="122555" cy="28953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5C43C23-D082-82E9-7ED9-CB17DD5E6614}"/>
                </a:ext>
              </a:extLst>
            </p:cNvPr>
            <p:cNvCxnSpPr/>
            <p:nvPr/>
          </p:nvCxnSpPr>
          <p:spPr>
            <a:xfrm flipH="1" flipV="1">
              <a:off x="986090" y="765887"/>
              <a:ext cx="122555" cy="288925"/>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7933E6-194E-682A-6CB0-7BC111DFFB45}"/>
                </a:ext>
              </a:extLst>
            </p:cNvPr>
            <p:cNvCxnSpPr/>
            <p:nvPr/>
          </p:nvCxnSpPr>
          <p:spPr>
            <a:xfrm>
              <a:off x="1160728" y="425476"/>
              <a:ext cx="135364" cy="320454"/>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B4C96-4333-FAAC-27A4-D44E98AC271B}"/>
                </a:ext>
              </a:extLst>
            </p:cNvPr>
            <p:cNvCxnSpPr/>
            <p:nvPr/>
          </p:nvCxnSpPr>
          <p:spPr>
            <a:xfrm>
              <a:off x="1313750" y="783771"/>
              <a:ext cx="118789" cy="26796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46125A-6433-522E-3F14-8785BE17D451}"/>
                </a:ext>
              </a:extLst>
            </p:cNvPr>
            <p:cNvCxnSpPr/>
            <p:nvPr/>
          </p:nvCxnSpPr>
          <p:spPr>
            <a:xfrm>
              <a:off x="1444379" y="1078618"/>
              <a:ext cx="102384" cy="225294"/>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7A2908-744B-324E-355E-C405F1961860}"/>
                </a:ext>
              </a:extLst>
            </p:cNvPr>
            <p:cNvCxnSpPr/>
            <p:nvPr/>
          </p:nvCxnSpPr>
          <p:spPr>
            <a:xfrm flipV="1">
              <a:off x="1567543" y="971161"/>
              <a:ext cx="187853" cy="309404"/>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7EE97C-08C3-D6F5-2991-C478BAE5352E}"/>
                </a:ext>
              </a:extLst>
            </p:cNvPr>
            <p:cNvCxnSpPr/>
            <p:nvPr/>
          </p:nvCxnSpPr>
          <p:spPr>
            <a:xfrm flipH="1" flipV="1">
              <a:off x="847997" y="452379"/>
              <a:ext cx="122555" cy="289533"/>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Graphic 31" descr="Back with solid fill">
            <a:extLst>
              <a:ext uri="{FF2B5EF4-FFF2-40B4-BE49-F238E27FC236}">
                <a16:creationId xmlns:a16="http://schemas.microsoft.com/office/drawing/2014/main" id="{042C5ADF-3476-B997-CDE0-13F31AA67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873419" y="2700760"/>
            <a:ext cx="421418" cy="421418"/>
          </a:xfrm>
          <a:prstGeom prst="rect">
            <a:avLst/>
          </a:prstGeom>
        </p:spPr>
      </p:pic>
      <p:pic>
        <p:nvPicPr>
          <p:cNvPr id="33" name="Graphic 32" descr="Back with solid fill">
            <a:extLst>
              <a:ext uri="{FF2B5EF4-FFF2-40B4-BE49-F238E27FC236}">
                <a16:creationId xmlns:a16="http://schemas.microsoft.com/office/drawing/2014/main" id="{7F640F68-4D61-0F38-FF15-476E18390B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000419" y="3187993"/>
            <a:ext cx="421418" cy="421418"/>
          </a:xfrm>
          <a:prstGeom prst="rect">
            <a:avLst/>
          </a:prstGeom>
        </p:spPr>
      </p:pic>
      <p:pic>
        <p:nvPicPr>
          <p:cNvPr id="34" name="Graphic 33" descr="Back with solid fill">
            <a:extLst>
              <a:ext uri="{FF2B5EF4-FFF2-40B4-BE49-F238E27FC236}">
                <a16:creationId xmlns:a16="http://schemas.microsoft.com/office/drawing/2014/main" id="{581BE0E1-14F9-D638-C8DD-E8230252C6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063520" y="3753516"/>
            <a:ext cx="421418" cy="421418"/>
          </a:xfrm>
          <a:prstGeom prst="rect">
            <a:avLst/>
          </a:prstGeom>
        </p:spPr>
      </p:pic>
      <p:pic>
        <p:nvPicPr>
          <p:cNvPr id="35" name="Graphic 34" descr="Back with solid fill">
            <a:extLst>
              <a:ext uri="{FF2B5EF4-FFF2-40B4-BE49-F238E27FC236}">
                <a16:creationId xmlns:a16="http://schemas.microsoft.com/office/drawing/2014/main" id="{C3797A1A-026C-9A9D-EE1D-4D29147AC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479201" y="4408328"/>
            <a:ext cx="421418" cy="421418"/>
          </a:xfrm>
          <a:prstGeom prst="rect">
            <a:avLst/>
          </a:prstGeom>
        </p:spPr>
      </p:pic>
    </p:spTree>
    <p:extLst>
      <p:ext uri="{BB962C8B-B14F-4D97-AF65-F5344CB8AC3E}">
        <p14:creationId xmlns:p14="http://schemas.microsoft.com/office/powerpoint/2010/main" val="1030808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COMMUNICATION</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15</a:t>
            </a:fld>
            <a:endParaRPr lang="en-US" dirty="0">
              <a:solidFill>
                <a:srgbClr val="343F56"/>
              </a:solidFill>
            </a:endParaRPr>
          </a:p>
        </p:txBody>
      </p:sp>
      <p:sp>
        <p:nvSpPr>
          <p:cNvPr id="2" name="TextBox 1">
            <a:extLst>
              <a:ext uri="{FF2B5EF4-FFF2-40B4-BE49-F238E27FC236}">
                <a16:creationId xmlns:a16="http://schemas.microsoft.com/office/drawing/2014/main" id="{D37BF434-0DA1-A8C0-FEBB-654A45948876}"/>
              </a:ext>
            </a:extLst>
          </p:cNvPr>
          <p:cNvSpPr txBox="1"/>
          <p:nvPr/>
        </p:nvSpPr>
        <p:spPr>
          <a:xfrm>
            <a:off x="784988" y="2313432"/>
            <a:ext cx="5243114" cy="3657062"/>
          </a:xfrm>
          <a:prstGeom prst="rect">
            <a:avLst/>
          </a:prstGeom>
          <a:noFill/>
        </p:spPr>
        <p:txBody>
          <a:bodyPr wrap="square" rtlCol="0" anchor="ctr">
            <a:noAutofit/>
          </a:bodyPr>
          <a:lstStyle/>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Integration into the ecosystem</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 </a:t>
            </a: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MQTT </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Low bandwidth / power devices</a:t>
            </a:r>
          </a:p>
          <a:p>
            <a:pPr marL="285750" indent="-285750" algn="ctr">
              <a:buFontTx/>
              <a:buChar char="-"/>
            </a:pP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WebSocket</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Bidirectional </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Easier to use</a:t>
            </a:r>
          </a:p>
          <a:p>
            <a:pPr marL="285750" indent="-285750" algn="ctr">
              <a:buFontTx/>
              <a:buChar char="-"/>
            </a:pP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Mosquitto </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In Local </a:t>
            </a:r>
          </a:p>
        </p:txBody>
      </p:sp>
      <p:sp>
        <p:nvSpPr>
          <p:cNvPr id="3" name="TextBox 2">
            <a:extLst>
              <a:ext uri="{FF2B5EF4-FFF2-40B4-BE49-F238E27FC236}">
                <a16:creationId xmlns:a16="http://schemas.microsoft.com/office/drawing/2014/main" id="{E62FEFFC-3621-DE1A-6641-A426D8CCA82C}"/>
              </a:ext>
            </a:extLst>
          </p:cNvPr>
          <p:cNvSpPr txBox="1"/>
          <p:nvPr/>
        </p:nvSpPr>
        <p:spPr>
          <a:xfrm>
            <a:off x="6163900" y="2313432"/>
            <a:ext cx="5243112" cy="3657062"/>
          </a:xfrm>
          <a:prstGeom prst="rect">
            <a:avLst/>
          </a:prstGeom>
          <a:noFill/>
        </p:spPr>
        <p:txBody>
          <a:bodyPr wrap="square" rtlCol="0" anchor="ctr">
            <a:noAutofit/>
          </a:bodyPr>
          <a:lstStyle/>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Only need IP address and Port</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Publish / Subscribe architecture </a:t>
            </a:r>
          </a:p>
        </p:txBody>
      </p:sp>
      <p:sp>
        <p:nvSpPr>
          <p:cNvPr id="4" name="TextBox 3">
            <a:extLst>
              <a:ext uri="{FF2B5EF4-FFF2-40B4-BE49-F238E27FC236}">
                <a16:creationId xmlns:a16="http://schemas.microsoft.com/office/drawing/2014/main" id="{3C8D44B9-5A47-71D3-7598-CD8A432985FE}"/>
              </a:ext>
            </a:extLst>
          </p:cNvPr>
          <p:cNvSpPr txBox="1"/>
          <p:nvPr/>
        </p:nvSpPr>
        <p:spPr>
          <a:xfrm>
            <a:off x="917448" y="1544760"/>
            <a:ext cx="5110653" cy="768672"/>
          </a:xfrm>
          <a:prstGeom prst="rect">
            <a:avLst/>
          </a:prstGeom>
          <a:noFill/>
        </p:spPr>
        <p:txBody>
          <a:bodyPr wrap="square" rtlCol="0" anchor="ctr">
            <a:noAutofit/>
          </a:bodyPr>
          <a:lstStyle/>
          <a:p>
            <a:pPr algn="ctr"/>
            <a:r>
              <a:rPr lang="en-GB" sz="2000" dirty="0">
                <a:solidFill>
                  <a:srgbClr val="343F56"/>
                </a:solidFill>
                <a:latin typeface="Hagrid Heavy" panose="00000A00000000000000" pitchFamily="2" charset="-78"/>
                <a:cs typeface="Hagrid Heavy" panose="00000A00000000000000" pitchFamily="2" charset="-78"/>
              </a:rPr>
              <a:t>How and why ?</a:t>
            </a:r>
          </a:p>
        </p:txBody>
      </p:sp>
      <p:sp>
        <p:nvSpPr>
          <p:cNvPr id="5" name="TextBox 4">
            <a:extLst>
              <a:ext uri="{FF2B5EF4-FFF2-40B4-BE49-F238E27FC236}">
                <a16:creationId xmlns:a16="http://schemas.microsoft.com/office/drawing/2014/main" id="{E84FAACA-6A35-778A-2E22-FB6C3DE30287}"/>
              </a:ext>
            </a:extLst>
          </p:cNvPr>
          <p:cNvSpPr txBox="1"/>
          <p:nvPr/>
        </p:nvSpPr>
        <p:spPr>
          <a:xfrm>
            <a:off x="6163899" y="1544760"/>
            <a:ext cx="5110653" cy="768672"/>
          </a:xfrm>
          <a:prstGeom prst="rect">
            <a:avLst/>
          </a:prstGeom>
          <a:noFill/>
        </p:spPr>
        <p:txBody>
          <a:bodyPr wrap="square" rtlCol="0" anchor="ctr">
            <a:noAutofit/>
          </a:bodyPr>
          <a:lstStyle/>
          <a:p>
            <a:pPr algn="ctr"/>
            <a:r>
              <a:rPr lang="en-GB" sz="2000" dirty="0">
                <a:solidFill>
                  <a:srgbClr val="343F56"/>
                </a:solidFill>
                <a:latin typeface="Hagrid Heavy" panose="00000A00000000000000" pitchFamily="2" charset="-78"/>
                <a:cs typeface="Hagrid Heavy" panose="00000A00000000000000" pitchFamily="2" charset="-78"/>
              </a:rPr>
              <a:t>In practise :</a:t>
            </a:r>
          </a:p>
        </p:txBody>
      </p:sp>
    </p:spTree>
    <p:extLst>
      <p:ext uri="{BB962C8B-B14F-4D97-AF65-F5344CB8AC3E}">
        <p14:creationId xmlns:p14="http://schemas.microsoft.com/office/powerpoint/2010/main" val="212248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IMAGE STITCHING</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16</a:t>
            </a:fld>
            <a:endParaRPr lang="en-US" dirty="0">
              <a:solidFill>
                <a:srgbClr val="343F56"/>
              </a:solidFill>
            </a:endParaRPr>
          </a:p>
        </p:txBody>
      </p:sp>
      <p:sp>
        <p:nvSpPr>
          <p:cNvPr id="2" name="TextBox 1">
            <a:extLst>
              <a:ext uri="{FF2B5EF4-FFF2-40B4-BE49-F238E27FC236}">
                <a16:creationId xmlns:a16="http://schemas.microsoft.com/office/drawing/2014/main" id="{BA2C999B-5BF6-E41D-2C42-8F31B74AF1F8}"/>
              </a:ext>
            </a:extLst>
          </p:cNvPr>
          <p:cNvSpPr txBox="1"/>
          <p:nvPr/>
        </p:nvSpPr>
        <p:spPr>
          <a:xfrm>
            <a:off x="338583" y="1792225"/>
            <a:ext cx="5592825" cy="2551175"/>
          </a:xfrm>
          <a:prstGeom prst="rect">
            <a:avLst/>
          </a:prstGeom>
          <a:noFill/>
        </p:spPr>
        <p:txBody>
          <a:bodyPr wrap="square" rtlCol="0">
            <a:noAutofit/>
          </a:bodyPr>
          <a:lstStyle/>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***NOT MY PART IN THE PROJECT BUT***</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Work with key points and descriptors</a:t>
            </a:r>
          </a:p>
          <a:p>
            <a:pPr algn="ct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Some problems we had :</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Parameters of the photo </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Resolution not good enough </a:t>
            </a:r>
          </a:p>
          <a:p>
            <a:pPr marL="285750" indent="-285750" algn="ctr">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Sequencing of images</a:t>
            </a:r>
          </a:p>
        </p:txBody>
      </p:sp>
      <p:pic>
        <p:nvPicPr>
          <p:cNvPr id="4" name="Picture 3">
            <a:extLst>
              <a:ext uri="{FF2B5EF4-FFF2-40B4-BE49-F238E27FC236}">
                <a16:creationId xmlns:a16="http://schemas.microsoft.com/office/drawing/2014/main" id="{FF345D58-856F-15AD-0874-C46BBC183C87}"/>
              </a:ext>
            </a:extLst>
          </p:cNvPr>
          <p:cNvPicPr>
            <a:picLocks noChangeAspect="1"/>
          </p:cNvPicPr>
          <p:nvPr/>
        </p:nvPicPr>
        <p:blipFill>
          <a:blip r:embed="rId2"/>
          <a:stretch>
            <a:fillRect/>
          </a:stretch>
        </p:blipFill>
        <p:spPr>
          <a:xfrm>
            <a:off x="6096000" y="2103547"/>
            <a:ext cx="5398006" cy="3371964"/>
          </a:xfrm>
          <a:prstGeom prst="rect">
            <a:avLst/>
          </a:prstGeom>
        </p:spPr>
      </p:pic>
      <p:pic>
        <p:nvPicPr>
          <p:cNvPr id="6" name="Picture 5">
            <a:extLst>
              <a:ext uri="{FF2B5EF4-FFF2-40B4-BE49-F238E27FC236}">
                <a16:creationId xmlns:a16="http://schemas.microsoft.com/office/drawing/2014/main" id="{0BC7244B-74A1-721C-4C47-A33C54669CE9}"/>
              </a:ext>
            </a:extLst>
          </p:cNvPr>
          <p:cNvPicPr>
            <a:picLocks noChangeAspect="1"/>
          </p:cNvPicPr>
          <p:nvPr/>
        </p:nvPicPr>
        <p:blipFill>
          <a:blip r:embed="rId3"/>
          <a:stretch>
            <a:fillRect/>
          </a:stretch>
        </p:blipFill>
        <p:spPr>
          <a:xfrm>
            <a:off x="753501" y="4471161"/>
            <a:ext cx="4762988" cy="1784406"/>
          </a:xfrm>
          <a:prstGeom prst="rect">
            <a:avLst/>
          </a:prstGeom>
        </p:spPr>
      </p:pic>
    </p:spTree>
    <p:extLst>
      <p:ext uri="{BB962C8B-B14F-4D97-AF65-F5344CB8AC3E}">
        <p14:creationId xmlns:p14="http://schemas.microsoft.com/office/powerpoint/2010/main" val="198528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TESTS &amp; FLIGHTS</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17</a:t>
            </a:fld>
            <a:endParaRPr lang="en-US" dirty="0">
              <a:solidFill>
                <a:srgbClr val="343F56"/>
              </a:solidFill>
            </a:endParaRPr>
          </a:p>
        </p:txBody>
      </p:sp>
      <p:sp>
        <p:nvSpPr>
          <p:cNvPr id="2" name="TextBox 1">
            <a:extLst>
              <a:ext uri="{FF2B5EF4-FFF2-40B4-BE49-F238E27FC236}">
                <a16:creationId xmlns:a16="http://schemas.microsoft.com/office/drawing/2014/main" id="{77CDE90C-DD32-299F-94FF-08C6E9735C38}"/>
              </a:ext>
            </a:extLst>
          </p:cNvPr>
          <p:cNvSpPr txBox="1"/>
          <p:nvPr/>
        </p:nvSpPr>
        <p:spPr>
          <a:xfrm>
            <a:off x="1843015" y="1386974"/>
            <a:ext cx="8505972" cy="4725959"/>
          </a:xfrm>
          <a:prstGeom prst="rect">
            <a:avLst/>
          </a:prstGeom>
          <a:noFill/>
        </p:spPr>
        <p:txBody>
          <a:bodyPr wrap="square" rtlCol="0" anchor="ctr">
            <a:noAutofit/>
          </a:bodyPr>
          <a:lstStyle/>
          <a:p>
            <a:pPr algn="ctr">
              <a:lnSpc>
                <a:spcPct val="150000"/>
              </a:lnSpc>
            </a:pPr>
            <a:r>
              <a:rPr lang="en-GB" sz="1800" dirty="0">
                <a:solidFill>
                  <a:srgbClr val="343F56"/>
                </a:solidFill>
                <a:latin typeface="Hagrid Heavy" panose="00000A00000000000000" pitchFamily="2" charset="-78"/>
                <a:ea typeface="Roboto" panose="02000000000000000000" pitchFamily="2" charset="0"/>
                <a:cs typeface="Hagrid Heavy" panose="00000A00000000000000" pitchFamily="2" charset="-78"/>
              </a:rPr>
              <a:t>Simulations</a:t>
            </a:r>
            <a:r>
              <a:rPr lang="en-GB" sz="1800" b="1" i="1" dirty="0">
                <a:solidFill>
                  <a:srgbClr val="343F56"/>
                </a:solidFill>
                <a:latin typeface="Hagrid Heavy" panose="00000A00000000000000" pitchFamily="2" charset="-78"/>
                <a:ea typeface="Roboto" panose="02000000000000000000" pitchFamily="2" charset="0"/>
                <a:cs typeface="Hagrid Heavy" panose="00000A00000000000000" pitchFamily="2" charset="-78"/>
              </a:rPr>
              <a:t> </a:t>
            </a:r>
          </a:p>
          <a:p>
            <a:pPr marL="285750" indent="-285750" algn="ctr">
              <a:lnSpc>
                <a:spcPct val="150000"/>
              </a:lnSpc>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To test before flight </a:t>
            </a:r>
          </a:p>
          <a:p>
            <a:pPr marL="285750" indent="-285750" algn="ctr">
              <a:lnSpc>
                <a:spcPct val="150000"/>
              </a:lnSpc>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Independent parts</a:t>
            </a:r>
          </a:p>
          <a:p>
            <a:pPr marL="285750" indent="-285750" algn="ctr">
              <a:lnSpc>
                <a:spcPct val="150000"/>
              </a:lnSpc>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Will show you the process after the presentation</a:t>
            </a:r>
          </a:p>
          <a:p>
            <a:pPr algn="ctr">
              <a:lnSpc>
                <a:spcPct val="150000"/>
              </a:lnSpc>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 </a:t>
            </a:r>
          </a:p>
          <a:p>
            <a:pPr algn="ctr">
              <a:lnSpc>
                <a:spcPct val="150000"/>
              </a:lnSpc>
            </a:pPr>
            <a:r>
              <a:rPr lang="en-GB" sz="1800" dirty="0">
                <a:solidFill>
                  <a:srgbClr val="343F56"/>
                </a:solidFill>
                <a:latin typeface="Hagrid Heavy" panose="00000A00000000000000" pitchFamily="2" charset="-78"/>
                <a:ea typeface="Roboto" panose="02000000000000000000" pitchFamily="2" charset="0"/>
                <a:cs typeface="Hagrid Heavy" panose="00000A00000000000000" pitchFamily="2" charset="-78"/>
              </a:rPr>
              <a:t>Real flights</a:t>
            </a:r>
          </a:p>
          <a:p>
            <a:pPr marL="285750" indent="-285750" algn="ctr">
              <a:lnSpc>
                <a:spcPct val="150000"/>
              </a:lnSpc>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A few problems but always with solutions</a:t>
            </a:r>
          </a:p>
          <a:p>
            <a:pPr marL="285750" indent="-285750" algn="ctr">
              <a:lnSpc>
                <a:spcPct val="150000"/>
              </a:lnSpc>
              <a:buFontTx/>
              <a:buChar char="-"/>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Many flight test with different configuration</a:t>
            </a:r>
          </a:p>
          <a:p>
            <a:endParaRPr lang="en-GB" dirty="0"/>
          </a:p>
        </p:txBody>
      </p:sp>
    </p:spTree>
    <p:extLst>
      <p:ext uri="{BB962C8B-B14F-4D97-AF65-F5344CB8AC3E}">
        <p14:creationId xmlns:p14="http://schemas.microsoft.com/office/powerpoint/2010/main" val="3644881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TESTS &amp; FLIGHTS</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18</a:t>
            </a:fld>
            <a:endParaRPr lang="en-US" dirty="0">
              <a:solidFill>
                <a:srgbClr val="343F56"/>
              </a:solidFill>
            </a:endParaRPr>
          </a:p>
        </p:txBody>
      </p:sp>
      <p:grpSp>
        <p:nvGrpSpPr>
          <p:cNvPr id="6" name="Group 5">
            <a:extLst>
              <a:ext uri="{FF2B5EF4-FFF2-40B4-BE49-F238E27FC236}">
                <a16:creationId xmlns:a16="http://schemas.microsoft.com/office/drawing/2014/main" id="{5ACC202F-C5F8-1237-9BE6-97F6CD3C730C}"/>
              </a:ext>
            </a:extLst>
          </p:cNvPr>
          <p:cNvGrpSpPr/>
          <p:nvPr/>
        </p:nvGrpSpPr>
        <p:grpSpPr>
          <a:xfrm>
            <a:off x="2008045" y="1399102"/>
            <a:ext cx="7974155" cy="4780854"/>
            <a:chOff x="0" y="0"/>
            <a:chExt cx="6678930" cy="4004310"/>
          </a:xfrm>
        </p:grpSpPr>
        <p:grpSp>
          <p:nvGrpSpPr>
            <p:cNvPr id="8" name="Group 7">
              <a:extLst>
                <a:ext uri="{FF2B5EF4-FFF2-40B4-BE49-F238E27FC236}">
                  <a16:creationId xmlns:a16="http://schemas.microsoft.com/office/drawing/2014/main" id="{75A2F0BC-6D88-2F6E-14FD-44B819C79F37}"/>
                </a:ext>
              </a:extLst>
            </p:cNvPr>
            <p:cNvGrpSpPr/>
            <p:nvPr/>
          </p:nvGrpSpPr>
          <p:grpSpPr>
            <a:xfrm>
              <a:off x="0" y="0"/>
              <a:ext cx="6678930" cy="4004310"/>
              <a:chOff x="-69448" y="-5787"/>
              <a:chExt cx="6678930" cy="4004841"/>
            </a:xfrm>
          </p:grpSpPr>
          <p:grpSp>
            <p:nvGrpSpPr>
              <p:cNvPr id="10" name="Group 9">
                <a:extLst>
                  <a:ext uri="{FF2B5EF4-FFF2-40B4-BE49-F238E27FC236}">
                    <a16:creationId xmlns:a16="http://schemas.microsoft.com/office/drawing/2014/main" id="{FCB05EE7-9317-9D2E-4E55-EB91C758B22A}"/>
                  </a:ext>
                </a:extLst>
              </p:cNvPr>
              <p:cNvGrpSpPr/>
              <p:nvPr/>
            </p:nvGrpSpPr>
            <p:grpSpPr>
              <a:xfrm>
                <a:off x="-69448" y="-5787"/>
                <a:ext cx="6678930" cy="4004841"/>
                <a:chOff x="-69448" y="-5787"/>
                <a:chExt cx="6678930" cy="4004841"/>
              </a:xfrm>
            </p:grpSpPr>
            <p:grpSp>
              <p:nvGrpSpPr>
                <p:cNvPr id="14" name="Group 13">
                  <a:extLst>
                    <a:ext uri="{FF2B5EF4-FFF2-40B4-BE49-F238E27FC236}">
                      <a16:creationId xmlns:a16="http://schemas.microsoft.com/office/drawing/2014/main" id="{B2CEE617-544B-7F9A-CDC1-E3EFFEE6922E}"/>
                    </a:ext>
                  </a:extLst>
                </p:cNvPr>
                <p:cNvGrpSpPr/>
                <p:nvPr/>
              </p:nvGrpSpPr>
              <p:grpSpPr>
                <a:xfrm>
                  <a:off x="-69448" y="-5787"/>
                  <a:ext cx="6678930" cy="4004841"/>
                  <a:chOff x="-69448" y="-5787"/>
                  <a:chExt cx="6678930" cy="4004841"/>
                </a:xfrm>
              </p:grpSpPr>
              <p:grpSp>
                <p:nvGrpSpPr>
                  <p:cNvPr id="16" name="Group 15">
                    <a:extLst>
                      <a:ext uri="{FF2B5EF4-FFF2-40B4-BE49-F238E27FC236}">
                        <a16:creationId xmlns:a16="http://schemas.microsoft.com/office/drawing/2014/main" id="{75908803-9F89-EBF3-61A4-5F212AFCBD8B}"/>
                      </a:ext>
                    </a:extLst>
                  </p:cNvPr>
                  <p:cNvGrpSpPr/>
                  <p:nvPr/>
                </p:nvGrpSpPr>
                <p:grpSpPr>
                  <a:xfrm>
                    <a:off x="-69448" y="-5787"/>
                    <a:ext cx="6678930" cy="4004841"/>
                    <a:chOff x="-69448" y="-5787"/>
                    <a:chExt cx="6678930" cy="4004841"/>
                  </a:xfrm>
                </p:grpSpPr>
                <p:grpSp>
                  <p:nvGrpSpPr>
                    <p:cNvPr id="18" name="Group 17">
                      <a:extLst>
                        <a:ext uri="{FF2B5EF4-FFF2-40B4-BE49-F238E27FC236}">
                          <a16:creationId xmlns:a16="http://schemas.microsoft.com/office/drawing/2014/main" id="{314ECF00-DF3F-1178-1048-36AA34D2021B}"/>
                        </a:ext>
                      </a:extLst>
                    </p:cNvPr>
                    <p:cNvGrpSpPr/>
                    <p:nvPr/>
                  </p:nvGrpSpPr>
                  <p:grpSpPr>
                    <a:xfrm>
                      <a:off x="-69448" y="-5787"/>
                      <a:ext cx="6678930" cy="4004841"/>
                      <a:chOff x="-69448" y="-5787"/>
                      <a:chExt cx="6678930" cy="4004841"/>
                    </a:xfrm>
                  </p:grpSpPr>
                  <p:grpSp>
                    <p:nvGrpSpPr>
                      <p:cNvPr id="21" name="Group 20">
                        <a:extLst>
                          <a:ext uri="{FF2B5EF4-FFF2-40B4-BE49-F238E27FC236}">
                            <a16:creationId xmlns:a16="http://schemas.microsoft.com/office/drawing/2014/main" id="{1BE7E726-7189-E5A1-1928-700FB6EFFB00}"/>
                          </a:ext>
                        </a:extLst>
                      </p:cNvPr>
                      <p:cNvGrpSpPr/>
                      <p:nvPr/>
                    </p:nvGrpSpPr>
                    <p:grpSpPr>
                      <a:xfrm>
                        <a:off x="-69448" y="-5787"/>
                        <a:ext cx="6678930" cy="4004841"/>
                        <a:chOff x="-69448" y="-5787"/>
                        <a:chExt cx="6678930" cy="4004841"/>
                      </a:xfrm>
                    </p:grpSpPr>
                    <p:sp>
                      <p:nvSpPr>
                        <p:cNvPr id="23" name="Rectangle 22">
                          <a:extLst>
                            <a:ext uri="{FF2B5EF4-FFF2-40B4-BE49-F238E27FC236}">
                              <a16:creationId xmlns:a16="http://schemas.microsoft.com/office/drawing/2014/main" id="{2F00EDEE-AB22-E84F-4981-4F4785E5ADAF}"/>
                            </a:ext>
                          </a:extLst>
                        </p:cNvPr>
                        <p:cNvSpPr/>
                        <p:nvPr/>
                      </p:nvSpPr>
                      <p:spPr>
                        <a:xfrm>
                          <a:off x="-69448" y="-5787"/>
                          <a:ext cx="6678930" cy="4004841"/>
                        </a:xfrm>
                        <a:prstGeom prst="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200" kern="100">
                              <a:effectLst/>
                              <a:ea typeface="Calibri" panose="020F0502020204030204" pitchFamily="34" charset="0"/>
                              <a:cs typeface="Times New Roman" panose="02020603050405020304" pitchFamily="18" charset="0"/>
                            </a:rPr>
                            <a:t> </a:t>
                          </a:r>
                        </a:p>
                      </p:txBody>
                    </p:sp>
                    <p:sp>
                      <p:nvSpPr>
                        <p:cNvPr id="24" name="Rectangle 23">
                          <a:extLst>
                            <a:ext uri="{FF2B5EF4-FFF2-40B4-BE49-F238E27FC236}">
                              <a16:creationId xmlns:a16="http://schemas.microsoft.com/office/drawing/2014/main" id="{DE89A9D9-60FB-8820-ED1F-80BD33CABB1B}"/>
                            </a:ext>
                          </a:extLst>
                        </p:cNvPr>
                        <p:cNvSpPr/>
                        <p:nvPr/>
                      </p:nvSpPr>
                      <p:spPr>
                        <a:xfrm>
                          <a:off x="318304" y="1331089"/>
                          <a:ext cx="3757188" cy="397510"/>
                        </a:xfrm>
                        <a:prstGeom prst="rect">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b="1" kern="100">
                              <a:solidFill>
                                <a:srgbClr val="FF0000"/>
                              </a:solidFill>
                              <a:effectLst/>
                              <a:ea typeface="Calibri" panose="020F0502020204030204" pitchFamily="34" charset="0"/>
                              <a:cs typeface="Times New Roman" panose="02020603050405020304" pitchFamily="18" charset="0"/>
                            </a:rPr>
                            <a:t>Broker Port 8000</a:t>
                          </a:r>
                          <a:endParaRPr lang="en-GB" sz="1200" kern="100">
                            <a:effectLst/>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93333A30-70AA-9AD3-A31B-045BDBB5B848}"/>
                            </a:ext>
                          </a:extLst>
                        </p:cNvPr>
                        <p:cNvSpPr/>
                        <p:nvPr/>
                      </p:nvSpPr>
                      <p:spPr>
                        <a:xfrm>
                          <a:off x="4236334" y="1331089"/>
                          <a:ext cx="2163099" cy="397510"/>
                        </a:xfrm>
                        <a:prstGeom prst="rect">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b="1" kern="100">
                              <a:solidFill>
                                <a:srgbClr val="FF0000"/>
                              </a:solidFill>
                              <a:effectLst/>
                              <a:ea typeface="Calibri" panose="020F0502020204030204" pitchFamily="34" charset="0"/>
                              <a:cs typeface="Times New Roman" panose="02020603050405020304" pitchFamily="18" charset="0"/>
                            </a:rPr>
                            <a:t>Broker Port 1884</a:t>
                          </a:r>
                          <a:endParaRPr lang="en-GB" sz="1200" kern="10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108A4BE6-C875-A983-0D2E-534B3ABA4FA3}"/>
                            </a:ext>
                          </a:extLst>
                        </p:cNvPr>
                        <p:cNvSpPr/>
                        <p:nvPr/>
                      </p:nvSpPr>
                      <p:spPr>
                        <a:xfrm>
                          <a:off x="318304" y="2164466"/>
                          <a:ext cx="1383527" cy="485029"/>
                        </a:xfrm>
                        <a:prstGeom prst="rect">
                          <a:avLst/>
                        </a:prstGeom>
                        <a:solidFill>
                          <a:schemeClr val="accent6">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b="1" kern="100">
                              <a:solidFill>
                                <a:srgbClr val="70AD47"/>
                              </a:solidFill>
                              <a:effectLst/>
                              <a:ea typeface="Calibri" panose="020F0502020204030204" pitchFamily="34" charset="0"/>
                              <a:cs typeface="Times New Roman" panose="02020603050405020304" pitchFamily="18" charset="0"/>
                            </a:rPr>
                            <a:t>WEB APPLICATION</a:t>
                          </a:r>
                          <a:endParaRPr lang="en-GB" sz="1200" kern="100">
                            <a:effectLst/>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CB7271FC-42D8-2FFF-6F15-E8870271BC1F}"/>
                            </a:ext>
                          </a:extLst>
                        </p:cNvPr>
                        <p:cNvSpPr/>
                        <p:nvPr/>
                      </p:nvSpPr>
                      <p:spPr>
                        <a:xfrm>
                          <a:off x="1886674" y="2181828"/>
                          <a:ext cx="1383527" cy="485029"/>
                        </a:xfrm>
                        <a:prstGeom prst="rect">
                          <a:avLst/>
                        </a:prstGeom>
                        <a:solidFill>
                          <a:schemeClr val="accent6">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b="1" kern="100">
                              <a:solidFill>
                                <a:srgbClr val="70AD47"/>
                              </a:solidFill>
                              <a:effectLst/>
                              <a:ea typeface="Calibri" panose="020F0502020204030204" pitchFamily="34" charset="0"/>
                              <a:cs typeface="Times New Roman" panose="02020603050405020304" pitchFamily="18" charset="0"/>
                            </a:rPr>
                            <a:t>SERVER</a:t>
                          </a:r>
                          <a:endParaRPr lang="en-GB" sz="1200" kern="10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8A448024-BC2C-6316-4C36-A1345856B175}"/>
                            </a:ext>
                          </a:extLst>
                        </p:cNvPr>
                        <p:cNvSpPr/>
                        <p:nvPr/>
                      </p:nvSpPr>
                      <p:spPr>
                        <a:xfrm>
                          <a:off x="3426107" y="2176041"/>
                          <a:ext cx="1383527" cy="485029"/>
                        </a:xfrm>
                        <a:prstGeom prst="rect">
                          <a:avLst/>
                        </a:prstGeom>
                        <a:solidFill>
                          <a:schemeClr val="accent6">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b="1" kern="100">
                              <a:solidFill>
                                <a:srgbClr val="70AD47"/>
                              </a:solidFill>
                              <a:effectLst/>
                              <a:ea typeface="Calibri" panose="020F0502020204030204" pitchFamily="34" charset="0"/>
                              <a:cs typeface="Times New Roman" panose="02020603050405020304" pitchFamily="18" charset="0"/>
                            </a:rPr>
                            <a:t>AUTOPILOT</a:t>
                          </a:r>
                          <a:endParaRPr lang="en-GB" sz="1200" kern="100">
                            <a:effectLst/>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172D55E8-89D6-38FD-6863-D9C456194C45}"/>
                            </a:ext>
                          </a:extLst>
                        </p:cNvPr>
                        <p:cNvSpPr/>
                        <p:nvPr/>
                      </p:nvSpPr>
                      <p:spPr>
                        <a:xfrm>
                          <a:off x="4971327" y="2170253"/>
                          <a:ext cx="1391478" cy="485029"/>
                        </a:xfrm>
                        <a:prstGeom prst="rect">
                          <a:avLst/>
                        </a:prstGeom>
                        <a:solidFill>
                          <a:schemeClr val="accent6">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fr-FR" sz="1200" b="1" kern="100">
                              <a:solidFill>
                                <a:srgbClr val="70AD47"/>
                              </a:solidFill>
                              <a:effectLst/>
                              <a:ea typeface="Calibri" panose="020F0502020204030204" pitchFamily="34" charset="0"/>
                              <a:cs typeface="Times New Roman" panose="02020603050405020304" pitchFamily="18" charset="0"/>
                            </a:rPr>
                            <a:t>MISSION PLANNER</a:t>
                          </a:r>
                          <a:endParaRPr lang="en-GB" sz="1200" kern="100">
                            <a:effectLst/>
                            <a:ea typeface="Calibri" panose="020F0502020204030204" pitchFamily="34"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0EFC8C16-EF74-F2CB-2B69-44C601F7720A}"/>
                            </a:ext>
                          </a:extLst>
                        </p:cNvPr>
                        <p:cNvCxnSpPr/>
                        <p:nvPr/>
                      </p:nvCxnSpPr>
                      <p:spPr>
                        <a:xfrm flipV="1">
                          <a:off x="978061" y="1911511"/>
                          <a:ext cx="3046491" cy="24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7E88CD-C696-D161-DA1A-D4EF754568D1}"/>
                            </a:ext>
                          </a:extLst>
                        </p:cNvPr>
                        <p:cNvCxnSpPr/>
                        <p:nvPr/>
                      </p:nvCxnSpPr>
                      <p:spPr>
                        <a:xfrm flipH="1">
                          <a:off x="2426584" y="1724628"/>
                          <a:ext cx="0" cy="189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F0FAA90-A9AD-339D-933A-332BFFAD9091}"/>
                            </a:ext>
                          </a:extLst>
                        </p:cNvPr>
                        <p:cNvCxnSpPr/>
                        <p:nvPr/>
                      </p:nvCxnSpPr>
                      <p:spPr>
                        <a:xfrm flipH="1">
                          <a:off x="973238" y="1904035"/>
                          <a:ext cx="4527" cy="262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F4D27A-FD5E-CCD9-3E67-668E51F450C0}"/>
                            </a:ext>
                          </a:extLst>
                        </p:cNvPr>
                        <p:cNvCxnSpPr/>
                        <p:nvPr/>
                      </p:nvCxnSpPr>
                      <p:spPr>
                        <a:xfrm flipH="1">
                          <a:off x="2593694" y="1915610"/>
                          <a:ext cx="4527" cy="262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C92B3A-F86F-0013-EC53-18ADCF8747E4}"/>
                            </a:ext>
                          </a:extLst>
                        </p:cNvPr>
                        <p:cNvCxnSpPr/>
                        <p:nvPr/>
                      </p:nvCxnSpPr>
                      <p:spPr>
                        <a:xfrm flipH="1">
                          <a:off x="4028955" y="1898248"/>
                          <a:ext cx="4527" cy="262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46083E-1E5C-2696-CF49-34B9F39AF405}"/>
                            </a:ext>
                          </a:extLst>
                        </p:cNvPr>
                        <p:cNvCxnSpPr/>
                        <p:nvPr/>
                      </p:nvCxnSpPr>
                      <p:spPr>
                        <a:xfrm>
                          <a:off x="4139638" y="1917298"/>
                          <a:ext cx="1534563" cy="35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A932F4-68E8-F85A-178C-71784596680D}"/>
                            </a:ext>
                          </a:extLst>
                        </p:cNvPr>
                        <p:cNvCxnSpPr/>
                        <p:nvPr/>
                      </p:nvCxnSpPr>
                      <p:spPr>
                        <a:xfrm flipH="1">
                          <a:off x="5297106" y="1713053"/>
                          <a:ext cx="0" cy="1885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958A39-BF50-3363-02A2-1BF5A56903BE}"/>
                            </a:ext>
                          </a:extLst>
                        </p:cNvPr>
                        <p:cNvCxnSpPr/>
                        <p:nvPr/>
                      </p:nvCxnSpPr>
                      <p:spPr>
                        <a:xfrm flipH="1">
                          <a:off x="4133127" y="1904035"/>
                          <a:ext cx="4445" cy="2622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2766D6D8-CBD5-5F2B-A91E-8655F41370D2}"/>
                          </a:ext>
                        </a:extLst>
                      </p:cNvPr>
                      <p:cNvCxnSpPr/>
                      <p:nvPr/>
                    </p:nvCxnSpPr>
                    <p:spPr>
                      <a:xfrm flipH="1">
                        <a:off x="5666772" y="1915610"/>
                        <a:ext cx="4445" cy="2622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5C4AD927-547C-26C7-719C-2E7F36FB6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0441" y="121534"/>
                      <a:ext cx="971550" cy="1119505"/>
                    </a:xfrm>
                    <a:prstGeom prst="rect">
                      <a:avLst/>
                    </a:prstGeom>
                  </p:spPr>
                </p:pic>
                <p:pic>
                  <p:nvPicPr>
                    <p:cNvPr id="20" name="Picture 19">
                      <a:extLst>
                        <a:ext uri="{FF2B5EF4-FFF2-40B4-BE49-F238E27FC236}">
                          <a16:creationId xmlns:a16="http://schemas.microsoft.com/office/drawing/2014/main" id="{659A0C38-833A-EC5A-F444-D7D73203E5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 b="56600"/>
                    <a:stretch/>
                  </p:blipFill>
                  <p:spPr>
                    <a:xfrm>
                      <a:off x="5480614" y="850681"/>
                      <a:ext cx="908050" cy="451472"/>
                    </a:xfrm>
                    <a:prstGeom prst="rect">
                      <a:avLst/>
                    </a:prstGeom>
                  </p:spPr>
                </p:pic>
              </p:grpSp>
              <p:pic>
                <p:nvPicPr>
                  <p:cNvPr id="17" name="Picture 16">
                    <a:extLst>
                      <a:ext uri="{FF2B5EF4-FFF2-40B4-BE49-F238E27FC236}">
                        <a16:creationId xmlns:a16="http://schemas.microsoft.com/office/drawing/2014/main" id="{59B0C5B8-2D69-83E8-B513-0C407DF238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610" y="138897"/>
                    <a:ext cx="1638300" cy="703580"/>
                  </a:xfrm>
                  <a:prstGeom prst="rect">
                    <a:avLst/>
                  </a:prstGeom>
                </p:spPr>
              </p:pic>
            </p:grpSp>
            <p:pic>
              <p:nvPicPr>
                <p:cNvPr id="15" name="Picture 14">
                  <a:extLst>
                    <a:ext uri="{FF2B5EF4-FFF2-40B4-BE49-F238E27FC236}">
                      <a16:creationId xmlns:a16="http://schemas.microsoft.com/office/drawing/2014/main" id="{D31FE117-0A96-D6D3-CBB1-A6E860ED43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005" y="162045"/>
                  <a:ext cx="2743200" cy="1016000"/>
                </a:xfrm>
                <a:prstGeom prst="rect">
                  <a:avLst/>
                </a:prstGeom>
              </p:spPr>
            </p:pic>
          </p:grpSp>
          <p:pic>
            <p:nvPicPr>
              <p:cNvPr id="11" name="Picture 10" descr="Vue Js Logo Png, Transparent Png - kindpng">
                <a:extLst>
                  <a:ext uri="{FF2B5EF4-FFF2-40B4-BE49-F238E27FC236}">
                    <a16:creationId xmlns:a16="http://schemas.microsoft.com/office/drawing/2014/main" id="{092D09C4-EE9B-842A-DAD7-7730E9E92A9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643" y="2928395"/>
                <a:ext cx="1452880" cy="619760"/>
              </a:xfrm>
              <a:prstGeom prst="rect">
                <a:avLst/>
              </a:prstGeom>
              <a:noFill/>
              <a:ln>
                <a:noFill/>
              </a:ln>
            </p:spPr>
          </p:pic>
          <p:pic>
            <p:nvPicPr>
              <p:cNvPr id="12" name="Picture 11" descr="Python Logo – PNG e Vetor – Download de Logo">
                <a:extLst>
                  <a:ext uri="{FF2B5EF4-FFF2-40B4-BE49-F238E27FC236}">
                    <a16:creationId xmlns:a16="http://schemas.microsoft.com/office/drawing/2014/main" id="{593C80D5-5AB6-56A3-AB88-E27C0558C06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6593" y="2777924"/>
                <a:ext cx="931545" cy="1035685"/>
              </a:xfrm>
              <a:prstGeom prst="rect">
                <a:avLst/>
              </a:prstGeom>
              <a:noFill/>
              <a:ln>
                <a:noFill/>
              </a:ln>
            </p:spPr>
          </p:pic>
          <p:pic>
            <p:nvPicPr>
              <p:cNvPr id="13" name="Picture 12" descr="Python Logo – PNG e Vetor – Download de Logo">
                <a:extLst>
                  <a:ext uri="{FF2B5EF4-FFF2-40B4-BE49-F238E27FC236}">
                    <a16:creationId xmlns:a16="http://schemas.microsoft.com/office/drawing/2014/main" id="{DACF3BF4-86C4-B2A0-C917-A5A6AF9C58E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9175" y="2760562"/>
                <a:ext cx="931545" cy="1035685"/>
              </a:xfrm>
              <a:prstGeom prst="rect">
                <a:avLst/>
              </a:prstGeom>
              <a:noFill/>
              <a:ln>
                <a:noFill/>
              </a:ln>
            </p:spPr>
          </p:pic>
        </p:grpSp>
        <p:pic>
          <p:nvPicPr>
            <p:cNvPr id="9" name="Picture 8" descr="A screenshot of a computer&#10;&#10;Description automatically generated with low confidence">
              <a:extLst>
                <a:ext uri="{FF2B5EF4-FFF2-40B4-BE49-F238E27FC236}">
                  <a16:creationId xmlns:a16="http://schemas.microsoft.com/office/drawing/2014/main" id="{2B07B734-1005-A91F-BCF9-3299804059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18542" y="2911033"/>
              <a:ext cx="1639570" cy="861695"/>
            </a:xfrm>
            <a:prstGeom prst="rect">
              <a:avLst/>
            </a:prstGeom>
          </p:spPr>
        </p:pic>
      </p:grpSp>
    </p:spTree>
    <p:extLst>
      <p:ext uri="{BB962C8B-B14F-4D97-AF65-F5344CB8AC3E}">
        <p14:creationId xmlns:p14="http://schemas.microsoft.com/office/powerpoint/2010/main" val="421011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TESTS &amp; FLIGHTS</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PROJECT BODY</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19</a:t>
            </a:fld>
            <a:endParaRPr lang="en-US" dirty="0">
              <a:solidFill>
                <a:srgbClr val="343F56"/>
              </a:solidFill>
            </a:endParaRPr>
          </a:p>
        </p:txBody>
      </p:sp>
      <p:pic>
        <p:nvPicPr>
          <p:cNvPr id="2" name="Picture 1">
            <a:extLst>
              <a:ext uri="{FF2B5EF4-FFF2-40B4-BE49-F238E27FC236}">
                <a16:creationId xmlns:a16="http://schemas.microsoft.com/office/drawing/2014/main" id="{7FB4E445-5982-51B2-5207-A0E8AAFB63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632" y="1504684"/>
            <a:ext cx="8608736" cy="4569691"/>
          </a:xfrm>
          <a:prstGeom prst="rect">
            <a:avLst/>
          </a:prstGeom>
          <a:noFill/>
          <a:ln>
            <a:noFill/>
          </a:ln>
        </p:spPr>
      </p:pic>
    </p:spTree>
    <p:extLst>
      <p:ext uri="{BB962C8B-B14F-4D97-AF65-F5344CB8AC3E}">
        <p14:creationId xmlns:p14="http://schemas.microsoft.com/office/powerpoint/2010/main" val="338621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24" name="Freeform 9">
            <a:extLst>
              <a:ext uri="{FF2B5EF4-FFF2-40B4-BE49-F238E27FC236}">
                <a16:creationId xmlns:a16="http://schemas.microsoft.com/office/drawing/2014/main" id="{27E1E267-BE14-B641-3017-7B3936BEF779}"/>
              </a:ext>
            </a:extLst>
          </p:cNvPr>
          <p:cNvSpPr/>
          <p:nvPr/>
        </p:nvSpPr>
        <p:spPr>
          <a:xfrm>
            <a:off x="8241051" y="3507394"/>
            <a:ext cx="3374367" cy="2752118"/>
          </a:xfrm>
          <a:custGeom>
            <a:avLst/>
            <a:gdLst/>
            <a:ahLst/>
            <a:cxnLst/>
            <a:rect l="l" t="t" r="r" b="b"/>
            <a:pathLst>
              <a:path w="2007284" h="1637132">
                <a:moveTo>
                  <a:pt x="0" y="0"/>
                </a:moveTo>
                <a:lnTo>
                  <a:pt x="2007284" y="0"/>
                </a:lnTo>
                <a:lnTo>
                  <a:pt x="2007284" y="1637132"/>
                </a:lnTo>
                <a:lnTo>
                  <a:pt x="0" y="1637132"/>
                </a:lnTo>
                <a:close/>
              </a:path>
            </a:pathLst>
          </a:custGeom>
          <a:noFill/>
          <a:ln w="38100">
            <a:solidFill>
              <a:schemeClr val="tx1"/>
            </a:solidFill>
          </a:ln>
        </p:spPr>
      </p:sp>
      <p:sp>
        <p:nvSpPr>
          <p:cNvPr id="22" name="Freeform 9">
            <a:extLst>
              <a:ext uri="{FF2B5EF4-FFF2-40B4-BE49-F238E27FC236}">
                <a16:creationId xmlns:a16="http://schemas.microsoft.com/office/drawing/2014/main" id="{6DB5FC16-BEF7-C1D8-D6D5-7A28B4EEBB48}"/>
              </a:ext>
            </a:extLst>
          </p:cNvPr>
          <p:cNvSpPr/>
          <p:nvPr/>
        </p:nvSpPr>
        <p:spPr>
          <a:xfrm>
            <a:off x="4519115" y="3507394"/>
            <a:ext cx="3374367" cy="2752118"/>
          </a:xfrm>
          <a:custGeom>
            <a:avLst/>
            <a:gdLst/>
            <a:ahLst/>
            <a:cxnLst/>
            <a:rect l="l" t="t" r="r" b="b"/>
            <a:pathLst>
              <a:path w="2007284" h="1637132">
                <a:moveTo>
                  <a:pt x="0" y="0"/>
                </a:moveTo>
                <a:lnTo>
                  <a:pt x="2007284" y="0"/>
                </a:lnTo>
                <a:lnTo>
                  <a:pt x="2007284" y="1637132"/>
                </a:lnTo>
                <a:lnTo>
                  <a:pt x="0" y="1637132"/>
                </a:lnTo>
                <a:close/>
              </a:path>
            </a:pathLst>
          </a:custGeom>
          <a:solidFill>
            <a:schemeClr val="tx1"/>
          </a:solidFill>
          <a:ln w="38100">
            <a:noFill/>
          </a:ln>
        </p:spPr>
      </p:sp>
      <p:sp>
        <p:nvSpPr>
          <p:cNvPr id="21" name="Freeform 9">
            <a:extLst>
              <a:ext uri="{FF2B5EF4-FFF2-40B4-BE49-F238E27FC236}">
                <a16:creationId xmlns:a16="http://schemas.microsoft.com/office/drawing/2014/main" id="{F7D7DC08-764A-871A-C3CE-53B3760B535D}"/>
              </a:ext>
            </a:extLst>
          </p:cNvPr>
          <p:cNvSpPr/>
          <p:nvPr/>
        </p:nvSpPr>
        <p:spPr>
          <a:xfrm>
            <a:off x="796146" y="3507394"/>
            <a:ext cx="3374367" cy="2752118"/>
          </a:xfrm>
          <a:custGeom>
            <a:avLst/>
            <a:gdLst/>
            <a:ahLst/>
            <a:cxnLst/>
            <a:rect l="l" t="t" r="r" b="b"/>
            <a:pathLst>
              <a:path w="2007284" h="1637132">
                <a:moveTo>
                  <a:pt x="0" y="0"/>
                </a:moveTo>
                <a:lnTo>
                  <a:pt x="2007284" y="0"/>
                </a:lnTo>
                <a:lnTo>
                  <a:pt x="2007284" y="1637132"/>
                </a:lnTo>
                <a:lnTo>
                  <a:pt x="0" y="1637132"/>
                </a:lnTo>
                <a:close/>
              </a:path>
            </a:pathLst>
          </a:custGeom>
          <a:noFill/>
          <a:ln w="38100">
            <a:solidFill>
              <a:schemeClr val="tx1"/>
            </a:solidFill>
          </a:ln>
        </p:spPr>
      </p:sp>
      <p:sp>
        <p:nvSpPr>
          <p:cNvPr id="9" name="Freeform 9"/>
          <p:cNvSpPr/>
          <p:nvPr/>
        </p:nvSpPr>
        <p:spPr>
          <a:xfrm>
            <a:off x="685800" y="3420082"/>
            <a:ext cx="3374367" cy="2752118"/>
          </a:xfrm>
          <a:custGeom>
            <a:avLst/>
            <a:gdLst/>
            <a:ahLst/>
            <a:cxnLst/>
            <a:rect l="l" t="t" r="r" b="b"/>
            <a:pathLst>
              <a:path w="2007284" h="1637132">
                <a:moveTo>
                  <a:pt x="0" y="0"/>
                </a:moveTo>
                <a:lnTo>
                  <a:pt x="2007284" y="0"/>
                </a:lnTo>
                <a:lnTo>
                  <a:pt x="2007284" y="1637132"/>
                </a:lnTo>
                <a:lnTo>
                  <a:pt x="0" y="1637132"/>
                </a:lnTo>
                <a:close/>
              </a:path>
            </a:pathLst>
          </a:custGeom>
          <a:solidFill>
            <a:srgbClr val="F5E6CA"/>
          </a:solidFill>
          <a:ln w="38100">
            <a:solidFill>
              <a:srgbClr val="343F56"/>
            </a:solidFill>
          </a:ln>
        </p:spPr>
        <p:txBody>
          <a:bodyPr/>
          <a:lstStyle/>
          <a:p>
            <a:endParaRPr lang="en-GB" dirty="0"/>
          </a:p>
        </p:txBody>
      </p:sp>
      <p:grpSp>
        <p:nvGrpSpPr>
          <p:cNvPr id="2" name="Group 2"/>
          <p:cNvGrpSpPr/>
          <p:nvPr/>
        </p:nvGrpSpPr>
        <p:grpSpPr>
          <a:xfrm>
            <a:off x="-257598" y="-246104"/>
            <a:ext cx="12680873" cy="1903455"/>
            <a:chOff x="0" y="0"/>
            <a:chExt cx="8016217" cy="1203270"/>
          </a:xfrm>
        </p:grpSpPr>
        <p:sp>
          <p:nvSpPr>
            <p:cNvPr id="3" name="Freeform 3"/>
            <p:cNvSpPr/>
            <p:nvPr/>
          </p:nvSpPr>
          <p:spPr>
            <a:xfrm>
              <a:off x="0" y="0"/>
              <a:ext cx="8016217" cy="1203270"/>
            </a:xfrm>
            <a:custGeom>
              <a:avLst/>
              <a:gdLst/>
              <a:ahLst/>
              <a:cxnLst/>
              <a:rect l="l" t="t" r="r" b="b"/>
              <a:pathLst>
                <a:path w="8016217" h="1203270">
                  <a:moveTo>
                    <a:pt x="0" y="0"/>
                  </a:moveTo>
                  <a:lnTo>
                    <a:pt x="8016217" y="0"/>
                  </a:lnTo>
                  <a:lnTo>
                    <a:pt x="8016217" y="1203270"/>
                  </a:lnTo>
                  <a:lnTo>
                    <a:pt x="0" y="1203270"/>
                  </a:lnTo>
                  <a:close/>
                </a:path>
              </a:pathLst>
            </a:custGeom>
            <a:solidFill>
              <a:srgbClr val="343F56"/>
            </a:solidFill>
            <a:ln>
              <a:noFill/>
            </a:ln>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a:off x="1793682" y="2053788"/>
            <a:ext cx="8604637" cy="768672"/>
          </a:xfrm>
          <a:prstGeom prst="rect">
            <a:avLst/>
          </a:prstGeom>
        </p:spPr>
        <p:txBody>
          <a:bodyPr lIns="0" tIns="0" rIns="0" bIns="0" rtlCol="0" anchor="t">
            <a:spAutoFit/>
          </a:bodyPr>
          <a:lstStyle/>
          <a:p>
            <a:pPr algn="ctr">
              <a:lnSpc>
                <a:spcPts val="7093"/>
              </a:lnSpc>
            </a:pPr>
            <a:r>
              <a:rPr lang="en-US" sz="5066" dirty="0">
                <a:solidFill>
                  <a:srgbClr val="343F56"/>
                </a:solidFill>
                <a:latin typeface="Hagrid Heavy"/>
              </a:rPr>
              <a:t>INTRODUCTION</a:t>
            </a:r>
          </a:p>
        </p:txBody>
      </p:sp>
      <p:sp>
        <p:nvSpPr>
          <p:cNvPr id="6" name="TextBox 6"/>
          <p:cNvSpPr txBox="1"/>
          <p:nvPr/>
        </p:nvSpPr>
        <p:spPr>
          <a:xfrm>
            <a:off x="1246515" y="757459"/>
            <a:ext cx="2388644" cy="226857"/>
          </a:xfrm>
          <a:prstGeom prst="rect">
            <a:avLst/>
          </a:prstGeom>
        </p:spPr>
        <p:txBody>
          <a:bodyPr lIns="0" tIns="0" rIns="0" bIns="0" rtlCol="0" anchor="t">
            <a:spAutoFit/>
          </a:bodyPr>
          <a:lstStyle/>
          <a:p>
            <a:pPr>
              <a:lnSpc>
                <a:spcPts val="2053"/>
              </a:lnSpc>
            </a:pPr>
            <a:r>
              <a:rPr lang="en-US" sz="1467" dirty="0">
                <a:solidFill>
                  <a:srgbClr val="F5E6CA"/>
                </a:solidFill>
                <a:latin typeface="Hagrid Heavy" panose="00000A00000000000000" pitchFamily="2" charset="-78"/>
                <a:cs typeface="Hagrid Heavy" panose="00000A00000000000000" pitchFamily="2" charset="-78"/>
              </a:rPr>
              <a:t>INTRODUCTION</a:t>
            </a:r>
          </a:p>
        </p:txBody>
      </p:sp>
      <p:sp>
        <p:nvSpPr>
          <p:cNvPr id="7" name="AutoShape 7"/>
          <p:cNvSpPr/>
          <p:nvPr/>
        </p:nvSpPr>
        <p:spPr>
          <a:xfrm>
            <a:off x="3818313" y="900756"/>
            <a:ext cx="7687887" cy="0"/>
          </a:xfrm>
          <a:prstGeom prst="line">
            <a:avLst/>
          </a:prstGeom>
          <a:ln w="38100" cap="flat">
            <a:solidFill>
              <a:srgbClr val="F5E6CA"/>
            </a:solidFill>
            <a:prstDash val="solid"/>
            <a:headEnd type="none" w="sm" len="sm"/>
            <a:tailEnd type="none" w="sm" len="sm"/>
          </a:ln>
        </p:spPr>
      </p:sp>
      <p:grpSp>
        <p:nvGrpSpPr>
          <p:cNvPr id="11" name="Group 11"/>
          <p:cNvGrpSpPr/>
          <p:nvPr/>
        </p:nvGrpSpPr>
        <p:grpSpPr>
          <a:xfrm>
            <a:off x="4409897" y="3420082"/>
            <a:ext cx="3374367" cy="2752118"/>
            <a:chOff x="0" y="0"/>
            <a:chExt cx="2007284" cy="1637132"/>
          </a:xfrm>
        </p:grpSpPr>
        <p:sp>
          <p:nvSpPr>
            <p:cNvPr id="12" name="Freeform 12"/>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343F56"/>
            </a:solidFill>
            <a:ln>
              <a:noFill/>
            </a:ln>
          </p:spPr>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15" name="Freeform 15"/>
          <p:cNvSpPr/>
          <p:nvPr/>
        </p:nvSpPr>
        <p:spPr>
          <a:xfrm>
            <a:off x="8131833" y="3420082"/>
            <a:ext cx="3374367" cy="2752118"/>
          </a:xfrm>
          <a:custGeom>
            <a:avLst/>
            <a:gdLst/>
            <a:ahLst/>
            <a:cxnLst/>
            <a:rect l="l" t="t" r="r" b="b"/>
            <a:pathLst>
              <a:path w="2007284" h="1637132">
                <a:moveTo>
                  <a:pt x="0" y="0"/>
                </a:moveTo>
                <a:lnTo>
                  <a:pt x="2007284" y="0"/>
                </a:lnTo>
                <a:lnTo>
                  <a:pt x="2007284" y="1637132"/>
                </a:lnTo>
                <a:lnTo>
                  <a:pt x="0" y="1637132"/>
                </a:lnTo>
                <a:close/>
              </a:path>
            </a:pathLst>
          </a:custGeom>
          <a:solidFill>
            <a:srgbClr val="F5E6CA"/>
          </a:solidFill>
          <a:ln w="38100">
            <a:solidFill>
              <a:srgbClr val="343F56"/>
            </a:solidFill>
          </a:ln>
        </p:spPr>
      </p:sp>
      <p:sp>
        <p:nvSpPr>
          <p:cNvPr id="17" name="TextBox 17"/>
          <p:cNvSpPr txBox="1"/>
          <p:nvPr/>
        </p:nvSpPr>
        <p:spPr>
          <a:xfrm>
            <a:off x="1246515" y="4634868"/>
            <a:ext cx="2147826" cy="303160"/>
          </a:xfrm>
          <a:prstGeom prst="rect">
            <a:avLst/>
          </a:prstGeom>
        </p:spPr>
        <p:txBody>
          <a:bodyPr lIns="0" tIns="0" rIns="0" bIns="0" rtlCol="0" anchor="t">
            <a:spAutoFit/>
          </a:bodyPr>
          <a:lstStyle/>
          <a:p>
            <a:pPr algn="ctr">
              <a:lnSpc>
                <a:spcPts val="2800"/>
              </a:lnSpc>
            </a:pPr>
            <a:r>
              <a:rPr lang="en-US" sz="2000" dirty="0">
                <a:solidFill>
                  <a:srgbClr val="343F56"/>
                </a:solidFill>
                <a:latin typeface="Hagrid Heavy"/>
              </a:rPr>
              <a:t>WHO AM I ?</a:t>
            </a:r>
          </a:p>
        </p:txBody>
      </p:sp>
      <p:sp>
        <p:nvSpPr>
          <p:cNvPr id="18" name="TextBox 18"/>
          <p:cNvSpPr txBox="1"/>
          <p:nvPr/>
        </p:nvSpPr>
        <p:spPr>
          <a:xfrm>
            <a:off x="5093080" y="4455331"/>
            <a:ext cx="2147826" cy="662233"/>
          </a:xfrm>
          <a:prstGeom prst="rect">
            <a:avLst/>
          </a:prstGeom>
        </p:spPr>
        <p:txBody>
          <a:bodyPr lIns="0" tIns="0" rIns="0" bIns="0" rtlCol="0" anchor="t">
            <a:spAutoFit/>
          </a:bodyPr>
          <a:lstStyle/>
          <a:p>
            <a:pPr algn="ctr">
              <a:lnSpc>
                <a:spcPts val="2800"/>
              </a:lnSpc>
            </a:pPr>
            <a:r>
              <a:rPr lang="en-US" sz="2000" dirty="0">
                <a:solidFill>
                  <a:srgbClr val="F5E6CA"/>
                </a:solidFill>
                <a:latin typeface="Hagrid Heavy"/>
              </a:rPr>
              <a:t>WHY THIS INTERNSHIP ?</a:t>
            </a:r>
          </a:p>
        </p:txBody>
      </p:sp>
      <p:sp>
        <p:nvSpPr>
          <p:cNvPr id="19" name="TextBox 19"/>
          <p:cNvSpPr txBox="1"/>
          <p:nvPr/>
        </p:nvSpPr>
        <p:spPr>
          <a:xfrm>
            <a:off x="8610600" y="4415664"/>
            <a:ext cx="2500404" cy="662233"/>
          </a:xfrm>
          <a:prstGeom prst="rect">
            <a:avLst/>
          </a:prstGeom>
        </p:spPr>
        <p:txBody>
          <a:bodyPr wrap="square" lIns="0" tIns="0" rIns="0" bIns="0" rtlCol="0" anchor="t">
            <a:spAutoFit/>
          </a:bodyPr>
          <a:lstStyle/>
          <a:p>
            <a:pPr algn="ctr">
              <a:lnSpc>
                <a:spcPts val="2800"/>
              </a:lnSpc>
            </a:pPr>
            <a:r>
              <a:rPr lang="en-US" sz="2000" dirty="0">
                <a:solidFill>
                  <a:srgbClr val="343F56"/>
                </a:solidFill>
                <a:latin typeface="Hagrid Heavy"/>
              </a:rPr>
              <a:t>PLAN PRESENTATION</a:t>
            </a:r>
          </a:p>
        </p:txBody>
      </p:sp>
      <p:sp>
        <p:nvSpPr>
          <p:cNvPr id="23" name="Slide Number Placeholder 22">
            <a:extLst>
              <a:ext uri="{FF2B5EF4-FFF2-40B4-BE49-F238E27FC236}">
                <a16:creationId xmlns:a16="http://schemas.microsoft.com/office/drawing/2014/main" id="{56416B90-13D7-8FDA-FF4A-1638BF642B20}"/>
              </a:ext>
            </a:extLst>
          </p:cNvPr>
          <p:cNvSpPr>
            <a:spLocks noGrp="1"/>
          </p:cNvSpPr>
          <p:nvPr>
            <p:ph type="sldNum" sz="quarter" idx="12"/>
          </p:nvPr>
        </p:nvSpPr>
        <p:spPr/>
        <p:txBody>
          <a:bodyPr/>
          <a:lstStyle/>
          <a:p>
            <a:fld id="{B6F15528-21DE-4FAA-801E-634DDDAF4B2B}" type="slidenum">
              <a:rPr lang="en-US" smtClean="0">
                <a:solidFill>
                  <a:srgbClr val="343F56"/>
                </a:solidFill>
              </a:rPr>
              <a:pPr/>
              <a:t>2</a:t>
            </a:fld>
            <a:endParaRPr lang="en-US" dirty="0">
              <a:solidFill>
                <a:srgbClr val="343F56"/>
              </a:solidFill>
            </a:endParaRPr>
          </a:p>
        </p:txBody>
      </p:sp>
    </p:spTree>
    <p:extLst>
      <p:ext uri="{BB962C8B-B14F-4D97-AF65-F5344CB8AC3E}">
        <p14:creationId xmlns:p14="http://schemas.microsoft.com/office/powerpoint/2010/main" val="3532426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97F9F61-1363-8D89-B99C-646F7EEA044D}"/>
              </a:ext>
            </a:extLst>
          </p:cNvPr>
          <p:cNvSpPr/>
          <p:nvPr/>
        </p:nvSpPr>
        <p:spPr>
          <a:xfrm>
            <a:off x="4100453" y="4509811"/>
            <a:ext cx="3991093" cy="152310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43F56"/>
                </a:solidFill>
                <a:latin typeface="Hagrid Heavy" panose="00000A00000000000000" pitchFamily="2" charset="-78"/>
                <a:cs typeface="Hagrid Heavy" panose="00000A00000000000000" pitchFamily="2" charset="-78"/>
              </a:rPr>
              <a:t>LIMITS</a:t>
            </a:r>
          </a:p>
        </p:txBody>
      </p:sp>
      <p:sp>
        <p:nvSpPr>
          <p:cNvPr id="3" name="Oval 2">
            <a:extLst>
              <a:ext uri="{FF2B5EF4-FFF2-40B4-BE49-F238E27FC236}">
                <a16:creationId xmlns:a16="http://schemas.microsoft.com/office/drawing/2014/main" id="{6DB8941B-B921-6FAC-8360-437BC465DC12}"/>
              </a:ext>
            </a:extLst>
          </p:cNvPr>
          <p:cNvSpPr/>
          <p:nvPr/>
        </p:nvSpPr>
        <p:spPr>
          <a:xfrm>
            <a:off x="7121311" y="2139891"/>
            <a:ext cx="3991093" cy="152310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43F56"/>
                </a:solidFill>
                <a:latin typeface="Hagrid Heavy" panose="00000A00000000000000" pitchFamily="2" charset="-78"/>
                <a:cs typeface="Hagrid Heavy" panose="00000A00000000000000" pitchFamily="2" charset="-78"/>
              </a:rPr>
              <a:t>LIMITS</a:t>
            </a:r>
          </a:p>
        </p:txBody>
      </p:sp>
      <p:sp>
        <p:nvSpPr>
          <p:cNvPr id="2" name="Oval 1">
            <a:extLst>
              <a:ext uri="{FF2B5EF4-FFF2-40B4-BE49-F238E27FC236}">
                <a16:creationId xmlns:a16="http://schemas.microsoft.com/office/drawing/2014/main" id="{1078C01D-4C87-4B10-FF31-19C06FC3E668}"/>
              </a:ext>
            </a:extLst>
          </p:cNvPr>
          <p:cNvSpPr/>
          <p:nvPr/>
        </p:nvSpPr>
        <p:spPr>
          <a:xfrm>
            <a:off x="1198746" y="2139892"/>
            <a:ext cx="3991093" cy="152310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43F56"/>
                </a:solidFill>
                <a:latin typeface="Hagrid Heavy" panose="00000A00000000000000" pitchFamily="2" charset="-78"/>
                <a:cs typeface="Hagrid Heavy" panose="00000A00000000000000" pitchFamily="2" charset="-78"/>
              </a:rPr>
              <a:t>LIMITS</a:t>
            </a:r>
          </a:p>
        </p:txBody>
      </p:sp>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EVOLUTIONS</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EVOLUTIONS</a:t>
            </a:r>
          </a:p>
        </p:txBody>
      </p:sp>
      <p:sp>
        <p:nvSpPr>
          <p:cNvPr id="14" name="Oval 13">
            <a:extLst>
              <a:ext uri="{FF2B5EF4-FFF2-40B4-BE49-F238E27FC236}">
                <a16:creationId xmlns:a16="http://schemas.microsoft.com/office/drawing/2014/main" id="{FBF9719E-963E-E5F3-060A-232CCAD6B3AC}"/>
              </a:ext>
            </a:extLst>
          </p:cNvPr>
          <p:cNvSpPr/>
          <p:nvPr/>
        </p:nvSpPr>
        <p:spPr>
          <a:xfrm>
            <a:off x="1139172" y="2069525"/>
            <a:ext cx="3991093" cy="1523105"/>
          </a:xfrm>
          <a:prstGeom prst="ellipse">
            <a:avLst/>
          </a:prstGeom>
          <a:solidFill>
            <a:srgbClr val="F5E6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43F56"/>
                </a:solidFill>
                <a:latin typeface="Hagrid Heavy" panose="00000A00000000000000" pitchFamily="2" charset="-78"/>
                <a:cs typeface="Hagrid Heavy" panose="00000A00000000000000" pitchFamily="2" charset="-78"/>
              </a:rPr>
              <a:t>LIMITS</a:t>
            </a:r>
          </a:p>
        </p:txBody>
      </p:sp>
      <p:sp>
        <p:nvSpPr>
          <p:cNvPr id="20" name="Oval 19">
            <a:extLst>
              <a:ext uri="{FF2B5EF4-FFF2-40B4-BE49-F238E27FC236}">
                <a16:creationId xmlns:a16="http://schemas.microsoft.com/office/drawing/2014/main" id="{211FC215-9072-C131-1F8C-9D5B27A56DEE}"/>
              </a:ext>
            </a:extLst>
          </p:cNvPr>
          <p:cNvSpPr/>
          <p:nvPr/>
        </p:nvSpPr>
        <p:spPr>
          <a:xfrm>
            <a:off x="7061737" y="2069524"/>
            <a:ext cx="3991093" cy="1523105"/>
          </a:xfrm>
          <a:prstGeom prst="ellipse">
            <a:avLst/>
          </a:prstGeom>
          <a:solidFill>
            <a:srgbClr val="F5E6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43F56"/>
                </a:solidFill>
                <a:latin typeface="Hagrid Heavy" panose="00000A00000000000000" pitchFamily="2" charset="-78"/>
                <a:cs typeface="Hagrid Heavy" panose="00000A00000000000000" pitchFamily="2" charset="-78"/>
              </a:rPr>
              <a:t>FUTUR</a:t>
            </a:r>
          </a:p>
        </p:txBody>
      </p:sp>
      <p:sp>
        <p:nvSpPr>
          <p:cNvPr id="21" name="Oval 20">
            <a:extLst>
              <a:ext uri="{FF2B5EF4-FFF2-40B4-BE49-F238E27FC236}">
                <a16:creationId xmlns:a16="http://schemas.microsoft.com/office/drawing/2014/main" id="{5C726AF9-2BD9-95E8-E3F6-7109C20EA057}"/>
              </a:ext>
            </a:extLst>
          </p:cNvPr>
          <p:cNvSpPr/>
          <p:nvPr/>
        </p:nvSpPr>
        <p:spPr>
          <a:xfrm>
            <a:off x="4032555" y="4439444"/>
            <a:ext cx="3991093" cy="1523105"/>
          </a:xfrm>
          <a:prstGeom prst="ellipse">
            <a:avLst/>
          </a:prstGeom>
          <a:solidFill>
            <a:srgbClr val="F5E6CA"/>
          </a:solidFill>
          <a:ln>
            <a:solidFill>
              <a:srgbClr val="F5E6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343F56"/>
                </a:solidFill>
                <a:latin typeface="Hagrid Heavy" panose="00000A00000000000000" pitchFamily="2" charset="-78"/>
                <a:cs typeface="Hagrid Heavy" panose="00000A00000000000000" pitchFamily="2" charset="-78"/>
              </a:rPr>
              <a:t>EVOLUTIONS SINCE THE REPORT</a:t>
            </a:r>
          </a:p>
        </p:txBody>
      </p:sp>
    </p:spTree>
    <p:extLst>
      <p:ext uri="{BB962C8B-B14F-4D97-AF65-F5344CB8AC3E}">
        <p14:creationId xmlns:p14="http://schemas.microsoft.com/office/powerpoint/2010/main" val="253193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30796" y="454037"/>
            <a:ext cx="12453594" cy="1559145"/>
          </a:xfrm>
          <a:prstGeom prst="rect">
            <a:avLst/>
          </a:prstGeom>
        </p:spPr>
        <p:txBody>
          <a:bodyPr wrap="square" lIns="0" tIns="0" rIns="0" bIns="0" rtlCol="0" anchor="t">
            <a:spAutoFit/>
          </a:bodyPr>
          <a:lstStyle/>
          <a:p>
            <a:pPr algn="ctr"/>
            <a:r>
              <a:rPr lang="en-US" sz="5066" dirty="0">
                <a:solidFill>
                  <a:srgbClr val="F5E6CA"/>
                </a:solidFill>
                <a:latin typeface="Hagrid Heavy"/>
              </a:rPr>
              <a:t>EVOLUTIONS SINCE THE REPORT</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EVOLUTIONS</a:t>
            </a:r>
          </a:p>
        </p:txBody>
      </p:sp>
      <p:grpSp>
        <p:nvGrpSpPr>
          <p:cNvPr id="8" name="Group 7">
            <a:extLst>
              <a:ext uri="{FF2B5EF4-FFF2-40B4-BE49-F238E27FC236}">
                <a16:creationId xmlns:a16="http://schemas.microsoft.com/office/drawing/2014/main" id="{43307637-AD85-2185-1FD1-381028100CF2}"/>
              </a:ext>
            </a:extLst>
          </p:cNvPr>
          <p:cNvGrpSpPr/>
          <p:nvPr/>
        </p:nvGrpSpPr>
        <p:grpSpPr>
          <a:xfrm>
            <a:off x="1551954" y="1501183"/>
            <a:ext cx="9104695" cy="4459787"/>
            <a:chOff x="1551954" y="1501183"/>
            <a:chExt cx="9104695" cy="4459787"/>
          </a:xfrm>
        </p:grpSpPr>
        <p:grpSp>
          <p:nvGrpSpPr>
            <p:cNvPr id="9" name="Group 8">
              <a:extLst>
                <a:ext uri="{FF2B5EF4-FFF2-40B4-BE49-F238E27FC236}">
                  <a16:creationId xmlns:a16="http://schemas.microsoft.com/office/drawing/2014/main" id="{C2F006FC-B3A8-745B-E9EC-13663D8F6F44}"/>
                </a:ext>
              </a:extLst>
            </p:cNvPr>
            <p:cNvGrpSpPr/>
            <p:nvPr/>
          </p:nvGrpSpPr>
          <p:grpSpPr>
            <a:xfrm>
              <a:off x="1551954" y="1501183"/>
              <a:ext cx="9104695" cy="4459787"/>
              <a:chOff x="1551954" y="1501183"/>
              <a:chExt cx="9104695" cy="4459787"/>
            </a:xfrm>
          </p:grpSpPr>
          <p:sp>
            <p:nvSpPr>
              <p:cNvPr id="11" name="Freeform 3">
                <a:extLst>
                  <a:ext uri="{FF2B5EF4-FFF2-40B4-BE49-F238E27FC236}">
                    <a16:creationId xmlns:a16="http://schemas.microsoft.com/office/drawing/2014/main" id="{9BD62877-9CA2-230D-F38C-03BA4B1EDAB1}"/>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12" name="Freeform 3">
                <a:extLst>
                  <a:ext uri="{FF2B5EF4-FFF2-40B4-BE49-F238E27FC236}">
                    <a16:creationId xmlns:a16="http://schemas.microsoft.com/office/drawing/2014/main" id="{8EFE07EA-4812-B2B5-830C-19B5E8954DEF}"/>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txBody>
              <a:bodyPr anchor="ctr"/>
              <a:lstStyle/>
              <a:p>
                <a:pPr algn="ctr">
                  <a:lnSpc>
                    <a:spcPct val="250000"/>
                  </a:lnSpc>
                </a:pPr>
                <a:endParaRPr lang="en-GB" sz="2000" b="1" i="1"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10" name="TextBox 15">
              <a:extLst>
                <a:ext uri="{FF2B5EF4-FFF2-40B4-BE49-F238E27FC236}">
                  <a16:creationId xmlns:a16="http://schemas.microsoft.com/office/drawing/2014/main" id="{9AE0FD28-07EF-5231-304B-1FDFEA6073CC}"/>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13" name="TextBox 12">
            <a:extLst>
              <a:ext uri="{FF2B5EF4-FFF2-40B4-BE49-F238E27FC236}">
                <a16:creationId xmlns:a16="http://schemas.microsoft.com/office/drawing/2014/main" id="{01789526-D5C3-6491-A7C6-6F238AF870A8}"/>
              </a:ext>
            </a:extLst>
          </p:cNvPr>
          <p:cNvSpPr txBox="1"/>
          <p:nvPr/>
        </p:nvSpPr>
        <p:spPr>
          <a:xfrm>
            <a:off x="1984075" y="2054296"/>
            <a:ext cx="8223850" cy="3150120"/>
          </a:xfrm>
          <a:prstGeom prst="rect">
            <a:avLst/>
          </a:prstGeom>
          <a:noFill/>
        </p:spPr>
        <p:txBody>
          <a:bodyPr wrap="square" rtlCol="0" anchor="ctr">
            <a:noAutofit/>
          </a:bodyPr>
          <a:lstStyle/>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Stitching horizontal</a:t>
            </a:r>
          </a:p>
          <a:p>
            <a:pPr algn="ctr">
              <a:lnSpc>
                <a:spcPct val="150000"/>
              </a:lnSpc>
            </a:pP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Working on putting the results of the stitching on the application</a:t>
            </a:r>
          </a:p>
          <a:p>
            <a:pPr algn="ctr">
              <a:lnSpc>
                <a:spcPct val="150000"/>
              </a:lnSpc>
            </a:pPr>
            <a:endPar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36215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LIMITS</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EVOLUTIONS</a:t>
            </a:r>
          </a:p>
        </p:txBody>
      </p:sp>
      <p:grpSp>
        <p:nvGrpSpPr>
          <p:cNvPr id="2" name="Group 1">
            <a:extLst>
              <a:ext uri="{FF2B5EF4-FFF2-40B4-BE49-F238E27FC236}">
                <a16:creationId xmlns:a16="http://schemas.microsoft.com/office/drawing/2014/main" id="{643C36DD-E1AD-DE07-FF01-75AB3FE5F459}"/>
              </a:ext>
            </a:extLst>
          </p:cNvPr>
          <p:cNvGrpSpPr/>
          <p:nvPr/>
        </p:nvGrpSpPr>
        <p:grpSpPr>
          <a:xfrm>
            <a:off x="1551954" y="1501183"/>
            <a:ext cx="9104695" cy="4459787"/>
            <a:chOff x="1551954" y="1501183"/>
            <a:chExt cx="9104695" cy="4459787"/>
          </a:xfrm>
        </p:grpSpPr>
        <p:grpSp>
          <p:nvGrpSpPr>
            <p:cNvPr id="3" name="Group 2">
              <a:extLst>
                <a:ext uri="{FF2B5EF4-FFF2-40B4-BE49-F238E27FC236}">
                  <a16:creationId xmlns:a16="http://schemas.microsoft.com/office/drawing/2014/main" id="{851D66E2-7653-F799-6295-D537C4DDCFF6}"/>
                </a:ext>
              </a:extLst>
            </p:cNvPr>
            <p:cNvGrpSpPr/>
            <p:nvPr/>
          </p:nvGrpSpPr>
          <p:grpSpPr>
            <a:xfrm>
              <a:off x="1551954" y="1501183"/>
              <a:ext cx="9104695" cy="4459787"/>
              <a:chOff x="1551954" y="1501183"/>
              <a:chExt cx="9104695" cy="4459787"/>
            </a:xfrm>
          </p:grpSpPr>
          <p:sp>
            <p:nvSpPr>
              <p:cNvPr id="5" name="Freeform 3">
                <a:extLst>
                  <a:ext uri="{FF2B5EF4-FFF2-40B4-BE49-F238E27FC236}">
                    <a16:creationId xmlns:a16="http://schemas.microsoft.com/office/drawing/2014/main" id="{CBB5D7CD-BCD3-AC52-42F1-53994A5285A9}"/>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BF2678C0-00E6-D9C5-6C49-D5C85703BABC}"/>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txBody>
              <a:bodyPr anchor="ctr"/>
              <a:lstStyle/>
              <a:p>
                <a:pPr algn="ctr">
                  <a:lnSpc>
                    <a:spcPct val="250000"/>
                  </a:lnSpc>
                </a:pPr>
                <a:endParaRPr lang="en-GB" sz="2000" b="1" i="1"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4" name="TextBox 15">
              <a:extLst>
                <a:ext uri="{FF2B5EF4-FFF2-40B4-BE49-F238E27FC236}">
                  <a16:creationId xmlns:a16="http://schemas.microsoft.com/office/drawing/2014/main" id="{A71477DE-68AD-6C58-C15C-817117F95639}"/>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7" name="TextBox 6">
            <a:extLst>
              <a:ext uri="{FF2B5EF4-FFF2-40B4-BE49-F238E27FC236}">
                <a16:creationId xmlns:a16="http://schemas.microsoft.com/office/drawing/2014/main" id="{54094D99-31B1-0724-0548-CD26D14F4A15}"/>
              </a:ext>
            </a:extLst>
          </p:cNvPr>
          <p:cNvSpPr txBox="1"/>
          <p:nvPr/>
        </p:nvSpPr>
        <p:spPr>
          <a:xfrm>
            <a:off x="1984075" y="2054296"/>
            <a:ext cx="8223850" cy="2957156"/>
          </a:xfrm>
          <a:prstGeom prst="rect">
            <a:avLst/>
          </a:prstGeom>
          <a:noFill/>
        </p:spPr>
        <p:txBody>
          <a:bodyPr wrap="square" rtlCol="0">
            <a:spAutoFit/>
          </a:bodyPr>
          <a:lstStyle/>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Objectives accomplished</a:t>
            </a:r>
          </a:p>
          <a:p>
            <a:pPr algn="ctr">
              <a:lnSpc>
                <a:spcPct val="150000"/>
              </a:lnSpc>
            </a:pP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Projec</a:t>
            </a: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t without real ending because always upgradable with functionalities or improvements</a:t>
            </a:r>
          </a:p>
          <a:p>
            <a:pPr algn="ctr">
              <a:lnSpc>
                <a:spcPct val="150000"/>
              </a:lnSpc>
            </a:pP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lnSpc>
                <a:spcPct val="150000"/>
              </a:lnSpc>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With more time we could have done much more because we had ideas for the next </a:t>
            </a: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 </a:t>
            </a:r>
            <a:endParaRPr lang="en-GB" dirty="0"/>
          </a:p>
        </p:txBody>
      </p:sp>
    </p:spTree>
    <p:extLst>
      <p:ext uri="{BB962C8B-B14F-4D97-AF65-F5344CB8AC3E}">
        <p14:creationId xmlns:p14="http://schemas.microsoft.com/office/powerpoint/2010/main" val="4096798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FUTURE</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EVOLUTIONS</a:t>
            </a:r>
          </a:p>
        </p:txBody>
      </p:sp>
      <p:grpSp>
        <p:nvGrpSpPr>
          <p:cNvPr id="2" name="Group 1">
            <a:extLst>
              <a:ext uri="{FF2B5EF4-FFF2-40B4-BE49-F238E27FC236}">
                <a16:creationId xmlns:a16="http://schemas.microsoft.com/office/drawing/2014/main" id="{DD7D3026-CBC6-EB47-F474-D73254521541}"/>
              </a:ext>
            </a:extLst>
          </p:cNvPr>
          <p:cNvGrpSpPr/>
          <p:nvPr/>
        </p:nvGrpSpPr>
        <p:grpSpPr>
          <a:xfrm>
            <a:off x="1551954" y="1501183"/>
            <a:ext cx="9104695" cy="4459787"/>
            <a:chOff x="1551954" y="1501183"/>
            <a:chExt cx="9104695" cy="4459787"/>
          </a:xfrm>
        </p:grpSpPr>
        <p:grpSp>
          <p:nvGrpSpPr>
            <p:cNvPr id="3" name="Group 2">
              <a:extLst>
                <a:ext uri="{FF2B5EF4-FFF2-40B4-BE49-F238E27FC236}">
                  <a16:creationId xmlns:a16="http://schemas.microsoft.com/office/drawing/2014/main" id="{764D9F8D-1746-8DF7-E5A0-B91BFDF64D6D}"/>
                </a:ext>
              </a:extLst>
            </p:cNvPr>
            <p:cNvGrpSpPr/>
            <p:nvPr/>
          </p:nvGrpSpPr>
          <p:grpSpPr>
            <a:xfrm>
              <a:off x="1551954" y="1501183"/>
              <a:ext cx="9104695" cy="4459787"/>
              <a:chOff x="1551954" y="1501183"/>
              <a:chExt cx="9104695" cy="4459787"/>
            </a:xfrm>
          </p:grpSpPr>
          <p:sp>
            <p:nvSpPr>
              <p:cNvPr id="5" name="Freeform 3">
                <a:extLst>
                  <a:ext uri="{FF2B5EF4-FFF2-40B4-BE49-F238E27FC236}">
                    <a16:creationId xmlns:a16="http://schemas.microsoft.com/office/drawing/2014/main" id="{F87DAB7A-CB0F-F8EC-6526-1A159833026D}"/>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44F64377-9BDE-2A85-DCA4-B1C9FA08F7EF}"/>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txBody>
              <a:bodyPr anchor="ctr"/>
              <a:lstStyle/>
              <a:p>
                <a:pPr algn="ctr">
                  <a:lnSpc>
                    <a:spcPct val="250000"/>
                  </a:lnSpc>
                </a:pPr>
                <a:endParaRPr lang="en-GB" sz="2000" b="1" i="1"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4" name="TextBox 15">
              <a:extLst>
                <a:ext uri="{FF2B5EF4-FFF2-40B4-BE49-F238E27FC236}">
                  <a16:creationId xmlns:a16="http://schemas.microsoft.com/office/drawing/2014/main" id="{F729023F-1623-E0E9-0120-D60C3661C8ED}"/>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7" name="TextBox 6">
            <a:extLst>
              <a:ext uri="{FF2B5EF4-FFF2-40B4-BE49-F238E27FC236}">
                <a16:creationId xmlns:a16="http://schemas.microsoft.com/office/drawing/2014/main" id="{76E9FD18-CC71-163C-B77D-48772E914F79}"/>
              </a:ext>
            </a:extLst>
          </p:cNvPr>
          <p:cNvSpPr txBox="1"/>
          <p:nvPr/>
        </p:nvSpPr>
        <p:spPr>
          <a:xfrm>
            <a:off x="1984075" y="2054296"/>
            <a:ext cx="8223850" cy="2541658"/>
          </a:xfrm>
          <a:prstGeom prst="rect">
            <a:avLst/>
          </a:prstGeom>
          <a:noFill/>
        </p:spPr>
        <p:txBody>
          <a:bodyPr wrap="square" rtlCol="0">
            <a:spAutoFit/>
          </a:bodyPr>
          <a:lstStyle/>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WEB APP : </a:t>
            </a:r>
          </a:p>
          <a:p>
            <a:pPr marL="285750" indent="-285750" algn="ctr">
              <a:lnSpc>
                <a:spcPct val="150000"/>
              </a:lnSpc>
              <a:buFontTx/>
              <a:buChar char="-"/>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Overall aesthetic</a:t>
            </a:r>
          </a:p>
          <a:p>
            <a:pPr marL="285750" indent="-285750" algn="ctr">
              <a:lnSpc>
                <a:spcPct val="150000"/>
              </a:lnSpc>
              <a:buFontTx/>
              <a:buChar char="-"/>
            </a:pP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Compatibility </a:t>
            </a:r>
          </a:p>
          <a:p>
            <a:pPr marL="285750" indent="-285750" algn="ctr">
              <a:lnSpc>
                <a:spcPct val="150000"/>
              </a:lnSpc>
              <a:buFontTx/>
              <a:buChar char="-"/>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Secu</a:t>
            </a: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rity and performance </a:t>
            </a:r>
          </a:p>
          <a:p>
            <a:pPr algn="ctr">
              <a:lnSpc>
                <a:spcPct val="150000"/>
              </a:lnSpc>
            </a:pPr>
            <a:endParaRPr lang="en-GB" b="1" i="1" dirty="0">
              <a:solidFill>
                <a:srgbClr val="343F56"/>
              </a:solidFill>
              <a:latin typeface="Roboto" panose="02000000000000000000" pitchFamily="2" charset="0"/>
              <a:ea typeface="Roboto" panose="02000000000000000000" pitchFamily="2" charset="0"/>
              <a:cs typeface="Roboto" panose="02000000000000000000" pitchFamily="2" charset="0"/>
            </a:endParaRPr>
          </a:p>
          <a:p>
            <a:pPr algn="ctr">
              <a:lnSpc>
                <a:spcPct val="1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Add some applications </a:t>
            </a:r>
            <a:endParaRPr lang="en-GB" dirty="0"/>
          </a:p>
        </p:txBody>
      </p:sp>
    </p:spTree>
    <p:extLst>
      <p:ext uri="{BB962C8B-B14F-4D97-AF65-F5344CB8AC3E}">
        <p14:creationId xmlns:p14="http://schemas.microsoft.com/office/powerpoint/2010/main" val="1851453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D09FD959-1F47-BC51-27AC-6B287899A179}"/>
              </a:ext>
            </a:extLst>
          </p:cNvPr>
          <p:cNvSpPr/>
          <p:nvPr/>
        </p:nvSpPr>
        <p:spPr>
          <a:xfrm>
            <a:off x="687479" y="5289966"/>
            <a:ext cx="10818721" cy="882234"/>
          </a:xfrm>
          <a:custGeom>
            <a:avLst/>
            <a:gdLst/>
            <a:ahLst/>
            <a:cxnLst/>
            <a:rect l="l" t="t" r="r" b="b"/>
            <a:pathLst>
              <a:path w="3964388" h="323284">
                <a:moveTo>
                  <a:pt x="0" y="0"/>
                </a:moveTo>
                <a:lnTo>
                  <a:pt x="3964388" y="0"/>
                </a:lnTo>
                <a:lnTo>
                  <a:pt x="3964388" y="323284"/>
                </a:lnTo>
                <a:lnTo>
                  <a:pt x="0" y="323284"/>
                </a:lnTo>
                <a:close/>
              </a:path>
            </a:pathLst>
          </a:custGeom>
          <a:solidFill>
            <a:srgbClr val="343F56"/>
          </a:solidFill>
        </p:spPr>
      </p:sp>
      <p:sp>
        <p:nvSpPr>
          <p:cNvPr id="2" name="TextBox 2"/>
          <p:cNvSpPr txBox="1"/>
          <p:nvPr/>
        </p:nvSpPr>
        <p:spPr>
          <a:xfrm>
            <a:off x="2593244" y="2305037"/>
            <a:ext cx="7005513" cy="1093313"/>
          </a:xfrm>
          <a:prstGeom prst="rect">
            <a:avLst/>
          </a:prstGeom>
        </p:spPr>
        <p:txBody>
          <a:bodyPr lIns="0" tIns="0" rIns="0" bIns="0" rtlCol="0" anchor="t">
            <a:spAutoFit/>
          </a:bodyPr>
          <a:lstStyle/>
          <a:p>
            <a:pPr algn="ctr">
              <a:lnSpc>
                <a:spcPts val="10080"/>
              </a:lnSpc>
            </a:pPr>
            <a:r>
              <a:rPr lang="en-US" sz="7200" dirty="0">
                <a:solidFill>
                  <a:srgbClr val="343F56"/>
                </a:solidFill>
                <a:latin typeface="Hagrid Heavy"/>
              </a:rPr>
              <a:t>CONCLUSION</a:t>
            </a:r>
          </a:p>
        </p:txBody>
      </p:sp>
      <p:grpSp>
        <p:nvGrpSpPr>
          <p:cNvPr id="6" name="Group 6"/>
          <p:cNvGrpSpPr/>
          <p:nvPr/>
        </p:nvGrpSpPr>
        <p:grpSpPr>
          <a:xfrm>
            <a:off x="687479" y="5384549"/>
            <a:ext cx="10818721" cy="787652"/>
            <a:chOff x="0" y="0"/>
            <a:chExt cx="3964388" cy="223003"/>
          </a:xfrm>
        </p:grpSpPr>
        <p:sp>
          <p:nvSpPr>
            <p:cNvPr id="7" name="Freeform 7"/>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close/>
                </a:path>
              </a:pathLst>
            </a:custGeom>
            <a:solidFill>
              <a:srgbClr val="343F56"/>
            </a:solidFill>
          </p:spPr>
        </p:sp>
        <p:sp>
          <p:nvSpPr>
            <p:cNvPr id="8" name="TextBox 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0" name="TextBox 10"/>
          <p:cNvSpPr txBox="1"/>
          <p:nvPr/>
        </p:nvSpPr>
        <p:spPr>
          <a:xfrm>
            <a:off x="7529732" y="5724616"/>
            <a:ext cx="3803617" cy="249043"/>
          </a:xfrm>
          <a:prstGeom prst="rect">
            <a:avLst/>
          </a:prstGeom>
        </p:spPr>
        <p:txBody>
          <a:bodyPr lIns="0" tIns="0" rIns="0" bIns="0" rtlCol="0" anchor="t">
            <a:spAutoFit/>
          </a:bodyPr>
          <a:lstStyle/>
          <a:p>
            <a:pPr algn="r">
              <a:lnSpc>
                <a:spcPts val="2053"/>
              </a:lnSpc>
            </a:pPr>
            <a:r>
              <a:rPr lang="en-US" sz="1467" dirty="0">
                <a:solidFill>
                  <a:srgbClr val="F5E6CA"/>
                </a:solidFill>
                <a:latin typeface="Roboto Bold"/>
              </a:rPr>
              <a:t>Thesis Defense Presentation</a:t>
            </a:r>
          </a:p>
        </p:txBody>
      </p:sp>
      <p:sp>
        <p:nvSpPr>
          <p:cNvPr id="11" name="Slide Number Placeholder 10">
            <a:extLst>
              <a:ext uri="{FF2B5EF4-FFF2-40B4-BE49-F238E27FC236}">
                <a16:creationId xmlns:a16="http://schemas.microsoft.com/office/drawing/2014/main" id="{A1236AC9-A979-4E27-FA7D-0B0B886A79EA}"/>
              </a:ext>
            </a:extLst>
          </p:cNvPr>
          <p:cNvSpPr>
            <a:spLocks noGrp="1"/>
          </p:cNvSpPr>
          <p:nvPr>
            <p:ph type="sldNum" sz="quarter" idx="12"/>
          </p:nvPr>
        </p:nvSpPr>
        <p:spPr/>
        <p:txBody>
          <a:bodyPr/>
          <a:lstStyle/>
          <a:p>
            <a:fld id="{B6F15528-21DE-4FAA-801E-634DDDAF4B2B}" type="slidenum">
              <a:rPr lang="en-US" smtClean="0">
                <a:solidFill>
                  <a:srgbClr val="343F56"/>
                </a:solidFill>
              </a:rPr>
              <a:pPr/>
              <a:t>24</a:t>
            </a:fld>
            <a:endParaRPr lang="en-US" dirty="0">
              <a:solidFill>
                <a:srgbClr val="343F56"/>
              </a:solidFill>
            </a:endParaRPr>
          </a:p>
        </p:txBody>
      </p:sp>
      <p:sp>
        <p:nvSpPr>
          <p:cNvPr id="12" name="AutoShape 4">
            <a:extLst>
              <a:ext uri="{FF2B5EF4-FFF2-40B4-BE49-F238E27FC236}">
                <a16:creationId xmlns:a16="http://schemas.microsoft.com/office/drawing/2014/main" id="{86D9A4D7-6274-AF7F-1A0F-A8EB2AC7A7EB}"/>
              </a:ext>
            </a:extLst>
          </p:cNvPr>
          <p:cNvSpPr/>
          <p:nvPr/>
        </p:nvSpPr>
        <p:spPr>
          <a:xfrm>
            <a:off x="751067" y="900756"/>
            <a:ext cx="10812846" cy="0"/>
          </a:xfrm>
          <a:prstGeom prst="line">
            <a:avLst/>
          </a:prstGeom>
          <a:ln w="38100" cap="flat">
            <a:solidFill>
              <a:srgbClr val="343F56"/>
            </a:solidFill>
            <a:prstDash val="solid"/>
            <a:headEnd type="none" w="sm" len="sm"/>
            <a:tailEnd type="none" w="sm" len="sm"/>
          </a:ln>
        </p:spPr>
        <p:txBody>
          <a:bodyPr/>
          <a:lstStyle/>
          <a:p>
            <a:endParaRPr lang="en-GB" dirty="0"/>
          </a:p>
        </p:txBody>
      </p:sp>
      <p:sp>
        <p:nvSpPr>
          <p:cNvPr id="15" name="TextBox 7">
            <a:extLst>
              <a:ext uri="{FF2B5EF4-FFF2-40B4-BE49-F238E27FC236}">
                <a16:creationId xmlns:a16="http://schemas.microsoft.com/office/drawing/2014/main" id="{79EBBCE8-28C4-C231-705B-9D9132777E7B}"/>
              </a:ext>
            </a:extLst>
          </p:cNvPr>
          <p:cNvSpPr txBox="1"/>
          <p:nvPr/>
        </p:nvSpPr>
        <p:spPr>
          <a:xfrm>
            <a:off x="1003377" y="5479637"/>
            <a:ext cx="2197219" cy="496161"/>
          </a:xfrm>
          <a:prstGeom prst="rect">
            <a:avLst/>
          </a:prstGeom>
        </p:spPr>
        <p:txBody>
          <a:bodyPr lIns="0" tIns="0" rIns="0" bIns="0" rtlCol="0" anchor="t">
            <a:spAutoFit/>
          </a:bodyPr>
          <a:lstStyle/>
          <a:p>
            <a:pPr>
              <a:lnSpc>
                <a:spcPts val="2053"/>
              </a:lnSpc>
            </a:pPr>
            <a:r>
              <a:rPr lang="en-US" sz="1467" dirty="0">
                <a:solidFill>
                  <a:srgbClr val="F5E6CA"/>
                </a:solidFill>
                <a:latin typeface="Hagrid Heavy" panose="00000A00000000000000" charset="0"/>
              </a:rPr>
              <a:t>LE GALL Théo</a:t>
            </a:r>
          </a:p>
          <a:p>
            <a:pPr>
              <a:lnSpc>
                <a:spcPts val="2053"/>
              </a:lnSpc>
            </a:pPr>
            <a:r>
              <a:rPr lang="en-US" sz="1467" dirty="0">
                <a:solidFill>
                  <a:srgbClr val="F5E6CA"/>
                </a:solidFill>
                <a:latin typeface="Hagrid Heavy" panose="00000A00000000000000" charset="0"/>
              </a:rPr>
              <a:t>IENAC 20</a:t>
            </a:r>
          </a:p>
        </p:txBody>
      </p:sp>
      <p:sp>
        <p:nvSpPr>
          <p:cNvPr id="16" name="TextBox 8">
            <a:extLst>
              <a:ext uri="{FF2B5EF4-FFF2-40B4-BE49-F238E27FC236}">
                <a16:creationId xmlns:a16="http://schemas.microsoft.com/office/drawing/2014/main" id="{6014F179-B35E-C329-EF66-9E530669E0F1}"/>
              </a:ext>
            </a:extLst>
          </p:cNvPr>
          <p:cNvSpPr txBox="1"/>
          <p:nvPr/>
        </p:nvSpPr>
        <p:spPr>
          <a:xfrm>
            <a:off x="4667542" y="5448410"/>
            <a:ext cx="6627207" cy="251672"/>
          </a:xfrm>
          <a:prstGeom prst="rect">
            <a:avLst/>
          </a:prstGeom>
        </p:spPr>
        <p:txBody>
          <a:bodyPr lIns="0" tIns="0" rIns="0" bIns="0" rtlCol="0" anchor="t">
            <a:spAutoFit/>
          </a:bodyPr>
          <a:lstStyle/>
          <a:p>
            <a:pPr algn="r">
              <a:lnSpc>
                <a:spcPts val="2053"/>
              </a:lnSpc>
            </a:pPr>
            <a:r>
              <a:rPr lang="en-GB" sz="1467" b="1" dirty="0">
                <a:solidFill>
                  <a:srgbClr val="F5E6CA"/>
                </a:solidFill>
                <a:latin typeface="Hagrid Bold" panose="020B0604020202020204" charset="0"/>
              </a:rPr>
              <a:t>Design, development, and validation of a web-based control application for drones</a:t>
            </a:r>
            <a:endParaRPr lang="en-US" sz="1467" b="1" dirty="0">
              <a:solidFill>
                <a:srgbClr val="F5E6CA"/>
              </a:solidFill>
              <a:latin typeface="Hagrid Bold" panose="020B0604020202020204" charset="0"/>
            </a:endParaRPr>
          </a:p>
        </p:txBody>
      </p:sp>
    </p:spTree>
    <p:extLst>
      <p:ext uri="{BB962C8B-B14F-4D97-AF65-F5344CB8AC3E}">
        <p14:creationId xmlns:p14="http://schemas.microsoft.com/office/powerpoint/2010/main" val="3709557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D09FD959-1F47-BC51-27AC-6B287899A179}"/>
              </a:ext>
            </a:extLst>
          </p:cNvPr>
          <p:cNvSpPr/>
          <p:nvPr/>
        </p:nvSpPr>
        <p:spPr>
          <a:xfrm>
            <a:off x="687479" y="5289966"/>
            <a:ext cx="10818721" cy="882234"/>
          </a:xfrm>
          <a:custGeom>
            <a:avLst/>
            <a:gdLst/>
            <a:ahLst/>
            <a:cxnLst/>
            <a:rect l="l" t="t" r="r" b="b"/>
            <a:pathLst>
              <a:path w="3964388" h="323284">
                <a:moveTo>
                  <a:pt x="0" y="0"/>
                </a:moveTo>
                <a:lnTo>
                  <a:pt x="3964388" y="0"/>
                </a:lnTo>
                <a:lnTo>
                  <a:pt x="3964388" y="323284"/>
                </a:lnTo>
                <a:lnTo>
                  <a:pt x="0" y="323284"/>
                </a:lnTo>
                <a:close/>
              </a:path>
            </a:pathLst>
          </a:custGeom>
          <a:solidFill>
            <a:srgbClr val="343F56"/>
          </a:solidFill>
        </p:spPr>
      </p:sp>
      <p:sp>
        <p:nvSpPr>
          <p:cNvPr id="2" name="TextBox 2"/>
          <p:cNvSpPr txBox="1"/>
          <p:nvPr/>
        </p:nvSpPr>
        <p:spPr>
          <a:xfrm>
            <a:off x="2593244" y="2305037"/>
            <a:ext cx="7005513" cy="1093313"/>
          </a:xfrm>
          <a:prstGeom prst="rect">
            <a:avLst/>
          </a:prstGeom>
        </p:spPr>
        <p:txBody>
          <a:bodyPr lIns="0" tIns="0" rIns="0" bIns="0" rtlCol="0" anchor="t">
            <a:spAutoFit/>
          </a:bodyPr>
          <a:lstStyle/>
          <a:p>
            <a:pPr algn="ctr">
              <a:lnSpc>
                <a:spcPts val="10080"/>
              </a:lnSpc>
            </a:pPr>
            <a:r>
              <a:rPr lang="en-US" sz="7200">
                <a:solidFill>
                  <a:srgbClr val="343F56"/>
                </a:solidFill>
                <a:latin typeface="Hagrid Heavy"/>
              </a:rPr>
              <a:t>THANK YOU</a:t>
            </a:r>
          </a:p>
        </p:txBody>
      </p:sp>
      <p:grpSp>
        <p:nvGrpSpPr>
          <p:cNvPr id="6" name="Group 6"/>
          <p:cNvGrpSpPr/>
          <p:nvPr/>
        </p:nvGrpSpPr>
        <p:grpSpPr>
          <a:xfrm>
            <a:off x="687479" y="5384549"/>
            <a:ext cx="10818721" cy="787652"/>
            <a:chOff x="0" y="0"/>
            <a:chExt cx="3964388" cy="223003"/>
          </a:xfrm>
        </p:grpSpPr>
        <p:sp>
          <p:nvSpPr>
            <p:cNvPr id="7" name="Freeform 7"/>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close/>
                </a:path>
              </a:pathLst>
            </a:custGeom>
            <a:solidFill>
              <a:srgbClr val="343F56"/>
            </a:solidFill>
          </p:spPr>
        </p:sp>
        <p:sp>
          <p:nvSpPr>
            <p:cNvPr id="8" name="TextBox 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0" name="TextBox 10"/>
          <p:cNvSpPr txBox="1"/>
          <p:nvPr/>
        </p:nvSpPr>
        <p:spPr>
          <a:xfrm>
            <a:off x="7529732" y="5724616"/>
            <a:ext cx="3803617" cy="249043"/>
          </a:xfrm>
          <a:prstGeom prst="rect">
            <a:avLst/>
          </a:prstGeom>
        </p:spPr>
        <p:txBody>
          <a:bodyPr lIns="0" tIns="0" rIns="0" bIns="0" rtlCol="0" anchor="t">
            <a:spAutoFit/>
          </a:bodyPr>
          <a:lstStyle/>
          <a:p>
            <a:pPr algn="r">
              <a:lnSpc>
                <a:spcPts val="2053"/>
              </a:lnSpc>
            </a:pPr>
            <a:r>
              <a:rPr lang="en-US" sz="1467" dirty="0">
                <a:solidFill>
                  <a:srgbClr val="F5E6CA"/>
                </a:solidFill>
                <a:latin typeface="Roboto Bold"/>
              </a:rPr>
              <a:t>Thesis Defense Presentation</a:t>
            </a:r>
          </a:p>
        </p:txBody>
      </p:sp>
      <p:sp>
        <p:nvSpPr>
          <p:cNvPr id="11" name="Slide Number Placeholder 10">
            <a:extLst>
              <a:ext uri="{FF2B5EF4-FFF2-40B4-BE49-F238E27FC236}">
                <a16:creationId xmlns:a16="http://schemas.microsoft.com/office/drawing/2014/main" id="{A1236AC9-A979-4E27-FA7D-0B0B886A79EA}"/>
              </a:ext>
            </a:extLst>
          </p:cNvPr>
          <p:cNvSpPr>
            <a:spLocks noGrp="1"/>
          </p:cNvSpPr>
          <p:nvPr>
            <p:ph type="sldNum" sz="quarter" idx="12"/>
          </p:nvPr>
        </p:nvSpPr>
        <p:spPr/>
        <p:txBody>
          <a:bodyPr/>
          <a:lstStyle/>
          <a:p>
            <a:fld id="{B6F15528-21DE-4FAA-801E-634DDDAF4B2B}" type="slidenum">
              <a:rPr lang="en-US" smtClean="0">
                <a:solidFill>
                  <a:srgbClr val="343F56"/>
                </a:solidFill>
              </a:rPr>
              <a:pPr/>
              <a:t>25</a:t>
            </a:fld>
            <a:endParaRPr lang="en-US" dirty="0">
              <a:solidFill>
                <a:srgbClr val="343F56"/>
              </a:solidFill>
            </a:endParaRPr>
          </a:p>
        </p:txBody>
      </p:sp>
      <p:sp>
        <p:nvSpPr>
          <p:cNvPr id="12" name="AutoShape 4">
            <a:extLst>
              <a:ext uri="{FF2B5EF4-FFF2-40B4-BE49-F238E27FC236}">
                <a16:creationId xmlns:a16="http://schemas.microsoft.com/office/drawing/2014/main" id="{86D9A4D7-6274-AF7F-1A0F-A8EB2AC7A7EB}"/>
              </a:ext>
            </a:extLst>
          </p:cNvPr>
          <p:cNvSpPr/>
          <p:nvPr/>
        </p:nvSpPr>
        <p:spPr>
          <a:xfrm>
            <a:off x="751067" y="900756"/>
            <a:ext cx="10812846" cy="0"/>
          </a:xfrm>
          <a:prstGeom prst="line">
            <a:avLst/>
          </a:prstGeom>
          <a:ln w="38100" cap="flat">
            <a:solidFill>
              <a:srgbClr val="343F56"/>
            </a:solidFill>
            <a:prstDash val="solid"/>
            <a:headEnd type="none" w="sm" len="sm"/>
            <a:tailEnd type="none" w="sm" len="sm"/>
          </a:ln>
        </p:spPr>
        <p:txBody>
          <a:bodyPr/>
          <a:lstStyle/>
          <a:p>
            <a:endParaRPr lang="en-GB" dirty="0"/>
          </a:p>
        </p:txBody>
      </p:sp>
      <p:sp>
        <p:nvSpPr>
          <p:cNvPr id="15" name="TextBox 7">
            <a:extLst>
              <a:ext uri="{FF2B5EF4-FFF2-40B4-BE49-F238E27FC236}">
                <a16:creationId xmlns:a16="http://schemas.microsoft.com/office/drawing/2014/main" id="{79EBBCE8-28C4-C231-705B-9D9132777E7B}"/>
              </a:ext>
            </a:extLst>
          </p:cNvPr>
          <p:cNvSpPr txBox="1"/>
          <p:nvPr/>
        </p:nvSpPr>
        <p:spPr>
          <a:xfrm>
            <a:off x="1003377" y="5479637"/>
            <a:ext cx="2197219" cy="496161"/>
          </a:xfrm>
          <a:prstGeom prst="rect">
            <a:avLst/>
          </a:prstGeom>
        </p:spPr>
        <p:txBody>
          <a:bodyPr lIns="0" tIns="0" rIns="0" bIns="0" rtlCol="0" anchor="t">
            <a:spAutoFit/>
          </a:bodyPr>
          <a:lstStyle/>
          <a:p>
            <a:pPr>
              <a:lnSpc>
                <a:spcPts val="2053"/>
              </a:lnSpc>
            </a:pPr>
            <a:r>
              <a:rPr lang="en-US" sz="1467" dirty="0">
                <a:solidFill>
                  <a:srgbClr val="F5E6CA"/>
                </a:solidFill>
                <a:latin typeface="Hagrid Heavy" panose="00000A00000000000000" charset="0"/>
              </a:rPr>
              <a:t>LE GALL Théo</a:t>
            </a:r>
          </a:p>
          <a:p>
            <a:pPr>
              <a:lnSpc>
                <a:spcPts val="2053"/>
              </a:lnSpc>
            </a:pPr>
            <a:r>
              <a:rPr lang="en-US" sz="1467" dirty="0">
                <a:solidFill>
                  <a:srgbClr val="F5E6CA"/>
                </a:solidFill>
                <a:latin typeface="Hagrid Heavy" panose="00000A00000000000000" charset="0"/>
              </a:rPr>
              <a:t>IENAC 20</a:t>
            </a:r>
          </a:p>
        </p:txBody>
      </p:sp>
      <p:sp>
        <p:nvSpPr>
          <p:cNvPr id="16" name="TextBox 8">
            <a:extLst>
              <a:ext uri="{FF2B5EF4-FFF2-40B4-BE49-F238E27FC236}">
                <a16:creationId xmlns:a16="http://schemas.microsoft.com/office/drawing/2014/main" id="{6014F179-B35E-C329-EF66-9E530669E0F1}"/>
              </a:ext>
            </a:extLst>
          </p:cNvPr>
          <p:cNvSpPr txBox="1"/>
          <p:nvPr/>
        </p:nvSpPr>
        <p:spPr>
          <a:xfrm>
            <a:off x="4667542" y="5448410"/>
            <a:ext cx="6627207" cy="251672"/>
          </a:xfrm>
          <a:prstGeom prst="rect">
            <a:avLst/>
          </a:prstGeom>
        </p:spPr>
        <p:txBody>
          <a:bodyPr lIns="0" tIns="0" rIns="0" bIns="0" rtlCol="0" anchor="t">
            <a:spAutoFit/>
          </a:bodyPr>
          <a:lstStyle/>
          <a:p>
            <a:pPr algn="r">
              <a:lnSpc>
                <a:spcPts val="2053"/>
              </a:lnSpc>
            </a:pPr>
            <a:r>
              <a:rPr lang="en-GB" sz="1467" b="1" dirty="0">
                <a:solidFill>
                  <a:srgbClr val="F5E6CA"/>
                </a:solidFill>
                <a:latin typeface="Hagrid Bold" panose="020B0604020202020204" charset="0"/>
              </a:rPr>
              <a:t>Design, development, and validation of a web-based control application for drones</a:t>
            </a:r>
            <a:endParaRPr lang="en-US" sz="1467" b="1" dirty="0">
              <a:solidFill>
                <a:srgbClr val="F5E6CA"/>
              </a:solidFill>
              <a:latin typeface="Hagrid Bold" panose="020B0604020202020204" charset="0"/>
            </a:endParaRPr>
          </a:p>
        </p:txBody>
      </p:sp>
    </p:spTree>
    <p:extLst>
      <p:ext uri="{BB962C8B-B14F-4D97-AF65-F5344CB8AC3E}">
        <p14:creationId xmlns:p14="http://schemas.microsoft.com/office/powerpoint/2010/main" val="1078205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D09FD959-1F47-BC51-27AC-6B287899A179}"/>
              </a:ext>
            </a:extLst>
          </p:cNvPr>
          <p:cNvSpPr/>
          <p:nvPr/>
        </p:nvSpPr>
        <p:spPr>
          <a:xfrm>
            <a:off x="687479" y="5289966"/>
            <a:ext cx="10818721" cy="882234"/>
          </a:xfrm>
          <a:custGeom>
            <a:avLst/>
            <a:gdLst/>
            <a:ahLst/>
            <a:cxnLst/>
            <a:rect l="l" t="t" r="r" b="b"/>
            <a:pathLst>
              <a:path w="3964388" h="323284">
                <a:moveTo>
                  <a:pt x="0" y="0"/>
                </a:moveTo>
                <a:lnTo>
                  <a:pt x="3964388" y="0"/>
                </a:lnTo>
                <a:lnTo>
                  <a:pt x="3964388" y="323284"/>
                </a:lnTo>
                <a:lnTo>
                  <a:pt x="0" y="323284"/>
                </a:lnTo>
                <a:close/>
              </a:path>
            </a:pathLst>
          </a:custGeom>
          <a:solidFill>
            <a:srgbClr val="343F56"/>
          </a:solidFill>
        </p:spPr>
      </p:sp>
      <p:sp>
        <p:nvSpPr>
          <p:cNvPr id="2" name="TextBox 2"/>
          <p:cNvSpPr txBox="1"/>
          <p:nvPr/>
        </p:nvSpPr>
        <p:spPr>
          <a:xfrm>
            <a:off x="1857665" y="1084907"/>
            <a:ext cx="8476670" cy="4101102"/>
          </a:xfrm>
          <a:prstGeom prst="rect">
            <a:avLst/>
          </a:prstGeom>
        </p:spPr>
        <p:txBody>
          <a:bodyPr lIns="0" tIns="0" rIns="0" bIns="0" rtlCol="0" anchor="ctr">
            <a:noAutofit/>
          </a:bodyPr>
          <a:lstStyle/>
          <a:p>
            <a:pPr algn="ctr">
              <a:lnSpc>
                <a:spcPts val="10080"/>
              </a:lnSpc>
            </a:pPr>
            <a:r>
              <a:rPr lang="en-US" sz="7200" dirty="0">
                <a:solidFill>
                  <a:srgbClr val="343F56"/>
                </a:solidFill>
                <a:latin typeface="Hagrid Heavy"/>
              </a:rPr>
              <a:t>LIVE SIMULATION ?</a:t>
            </a:r>
          </a:p>
        </p:txBody>
      </p:sp>
      <p:grpSp>
        <p:nvGrpSpPr>
          <p:cNvPr id="6" name="Group 6"/>
          <p:cNvGrpSpPr/>
          <p:nvPr/>
        </p:nvGrpSpPr>
        <p:grpSpPr>
          <a:xfrm>
            <a:off x="687479" y="5384549"/>
            <a:ext cx="10818721" cy="787652"/>
            <a:chOff x="0" y="0"/>
            <a:chExt cx="3964388" cy="223003"/>
          </a:xfrm>
        </p:grpSpPr>
        <p:sp>
          <p:nvSpPr>
            <p:cNvPr id="7" name="Freeform 7"/>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close/>
                </a:path>
              </a:pathLst>
            </a:custGeom>
            <a:solidFill>
              <a:srgbClr val="343F56"/>
            </a:solidFill>
          </p:spPr>
        </p:sp>
        <p:sp>
          <p:nvSpPr>
            <p:cNvPr id="8" name="TextBox 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0" name="TextBox 10"/>
          <p:cNvSpPr txBox="1"/>
          <p:nvPr/>
        </p:nvSpPr>
        <p:spPr>
          <a:xfrm>
            <a:off x="7529732" y="5724616"/>
            <a:ext cx="3803617" cy="249043"/>
          </a:xfrm>
          <a:prstGeom prst="rect">
            <a:avLst/>
          </a:prstGeom>
        </p:spPr>
        <p:txBody>
          <a:bodyPr lIns="0" tIns="0" rIns="0" bIns="0" rtlCol="0" anchor="t">
            <a:spAutoFit/>
          </a:bodyPr>
          <a:lstStyle/>
          <a:p>
            <a:pPr algn="r">
              <a:lnSpc>
                <a:spcPts val="2053"/>
              </a:lnSpc>
            </a:pPr>
            <a:r>
              <a:rPr lang="en-US" sz="1467" dirty="0">
                <a:solidFill>
                  <a:srgbClr val="F5E6CA"/>
                </a:solidFill>
                <a:latin typeface="Roboto Bold"/>
              </a:rPr>
              <a:t>Thesis Defense Presentation</a:t>
            </a:r>
          </a:p>
        </p:txBody>
      </p:sp>
      <p:sp>
        <p:nvSpPr>
          <p:cNvPr id="11" name="Slide Number Placeholder 10">
            <a:extLst>
              <a:ext uri="{FF2B5EF4-FFF2-40B4-BE49-F238E27FC236}">
                <a16:creationId xmlns:a16="http://schemas.microsoft.com/office/drawing/2014/main" id="{A1236AC9-A979-4E27-FA7D-0B0B886A79EA}"/>
              </a:ext>
            </a:extLst>
          </p:cNvPr>
          <p:cNvSpPr>
            <a:spLocks noGrp="1"/>
          </p:cNvSpPr>
          <p:nvPr>
            <p:ph type="sldNum" sz="quarter" idx="12"/>
          </p:nvPr>
        </p:nvSpPr>
        <p:spPr/>
        <p:txBody>
          <a:bodyPr/>
          <a:lstStyle/>
          <a:p>
            <a:fld id="{B6F15528-21DE-4FAA-801E-634DDDAF4B2B}" type="slidenum">
              <a:rPr lang="en-US" smtClean="0">
                <a:solidFill>
                  <a:srgbClr val="343F56"/>
                </a:solidFill>
              </a:rPr>
              <a:pPr/>
              <a:t>26</a:t>
            </a:fld>
            <a:endParaRPr lang="en-US" dirty="0">
              <a:solidFill>
                <a:srgbClr val="343F56"/>
              </a:solidFill>
            </a:endParaRPr>
          </a:p>
        </p:txBody>
      </p:sp>
      <p:sp>
        <p:nvSpPr>
          <p:cNvPr id="12" name="AutoShape 4">
            <a:extLst>
              <a:ext uri="{FF2B5EF4-FFF2-40B4-BE49-F238E27FC236}">
                <a16:creationId xmlns:a16="http://schemas.microsoft.com/office/drawing/2014/main" id="{86D9A4D7-6274-AF7F-1A0F-A8EB2AC7A7EB}"/>
              </a:ext>
            </a:extLst>
          </p:cNvPr>
          <p:cNvSpPr/>
          <p:nvPr/>
        </p:nvSpPr>
        <p:spPr>
          <a:xfrm>
            <a:off x="751067" y="900756"/>
            <a:ext cx="10812846" cy="0"/>
          </a:xfrm>
          <a:prstGeom prst="line">
            <a:avLst/>
          </a:prstGeom>
          <a:ln w="38100" cap="flat">
            <a:solidFill>
              <a:srgbClr val="343F56"/>
            </a:solidFill>
            <a:prstDash val="solid"/>
            <a:headEnd type="none" w="sm" len="sm"/>
            <a:tailEnd type="none" w="sm" len="sm"/>
          </a:ln>
        </p:spPr>
        <p:txBody>
          <a:bodyPr/>
          <a:lstStyle/>
          <a:p>
            <a:endParaRPr lang="en-GB" dirty="0"/>
          </a:p>
        </p:txBody>
      </p:sp>
      <p:sp>
        <p:nvSpPr>
          <p:cNvPr id="15" name="TextBox 7">
            <a:extLst>
              <a:ext uri="{FF2B5EF4-FFF2-40B4-BE49-F238E27FC236}">
                <a16:creationId xmlns:a16="http://schemas.microsoft.com/office/drawing/2014/main" id="{79EBBCE8-28C4-C231-705B-9D9132777E7B}"/>
              </a:ext>
            </a:extLst>
          </p:cNvPr>
          <p:cNvSpPr txBox="1"/>
          <p:nvPr/>
        </p:nvSpPr>
        <p:spPr>
          <a:xfrm>
            <a:off x="1003377" y="5479637"/>
            <a:ext cx="2197219" cy="496161"/>
          </a:xfrm>
          <a:prstGeom prst="rect">
            <a:avLst/>
          </a:prstGeom>
        </p:spPr>
        <p:txBody>
          <a:bodyPr lIns="0" tIns="0" rIns="0" bIns="0" rtlCol="0" anchor="t">
            <a:spAutoFit/>
          </a:bodyPr>
          <a:lstStyle/>
          <a:p>
            <a:pPr>
              <a:lnSpc>
                <a:spcPts val="2053"/>
              </a:lnSpc>
            </a:pPr>
            <a:r>
              <a:rPr lang="en-US" sz="1467" dirty="0">
                <a:solidFill>
                  <a:srgbClr val="F5E6CA"/>
                </a:solidFill>
                <a:latin typeface="Hagrid Heavy" panose="00000A00000000000000" charset="0"/>
              </a:rPr>
              <a:t>LE GALL Théo</a:t>
            </a:r>
          </a:p>
          <a:p>
            <a:pPr>
              <a:lnSpc>
                <a:spcPts val="2053"/>
              </a:lnSpc>
            </a:pPr>
            <a:r>
              <a:rPr lang="en-US" sz="1467" dirty="0">
                <a:solidFill>
                  <a:srgbClr val="F5E6CA"/>
                </a:solidFill>
                <a:latin typeface="Hagrid Heavy" panose="00000A00000000000000" charset="0"/>
              </a:rPr>
              <a:t>IENAC 20</a:t>
            </a:r>
          </a:p>
        </p:txBody>
      </p:sp>
      <p:sp>
        <p:nvSpPr>
          <p:cNvPr id="16" name="TextBox 8">
            <a:extLst>
              <a:ext uri="{FF2B5EF4-FFF2-40B4-BE49-F238E27FC236}">
                <a16:creationId xmlns:a16="http://schemas.microsoft.com/office/drawing/2014/main" id="{6014F179-B35E-C329-EF66-9E530669E0F1}"/>
              </a:ext>
            </a:extLst>
          </p:cNvPr>
          <p:cNvSpPr txBox="1"/>
          <p:nvPr/>
        </p:nvSpPr>
        <p:spPr>
          <a:xfrm>
            <a:off x="4667542" y="5448410"/>
            <a:ext cx="6627207" cy="251672"/>
          </a:xfrm>
          <a:prstGeom prst="rect">
            <a:avLst/>
          </a:prstGeom>
        </p:spPr>
        <p:txBody>
          <a:bodyPr lIns="0" tIns="0" rIns="0" bIns="0" rtlCol="0" anchor="t">
            <a:spAutoFit/>
          </a:bodyPr>
          <a:lstStyle/>
          <a:p>
            <a:pPr algn="r">
              <a:lnSpc>
                <a:spcPts val="2053"/>
              </a:lnSpc>
            </a:pPr>
            <a:r>
              <a:rPr lang="en-GB" sz="1467" b="1" dirty="0">
                <a:solidFill>
                  <a:srgbClr val="F5E6CA"/>
                </a:solidFill>
                <a:latin typeface="Hagrid Bold" panose="020B0604020202020204" charset="0"/>
              </a:rPr>
              <a:t>Design, development, and validation of a web-based control application for drones</a:t>
            </a:r>
            <a:endParaRPr lang="en-US" sz="1467" b="1" dirty="0">
              <a:solidFill>
                <a:srgbClr val="F5E6CA"/>
              </a:solidFill>
              <a:latin typeface="Hagrid Bold" panose="020B0604020202020204" charset="0"/>
            </a:endParaRPr>
          </a:p>
        </p:txBody>
      </p:sp>
    </p:spTree>
    <p:extLst>
      <p:ext uri="{BB962C8B-B14F-4D97-AF65-F5344CB8AC3E}">
        <p14:creationId xmlns:p14="http://schemas.microsoft.com/office/powerpoint/2010/main" val="77547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246515" y="757459"/>
            <a:ext cx="2388644" cy="229037"/>
          </a:xfrm>
          <a:prstGeom prst="rect">
            <a:avLst/>
          </a:prstGeom>
        </p:spPr>
        <p:txBody>
          <a:bodyPr lIns="0" tIns="0" rIns="0" bIns="0" rtlCol="0" anchor="t">
            <a:spAutoFit/>
          </a:bodyPr>
          <a:lstStyle/>
          <a:p>
            <a:pPr algn="ctr">
              <a:lnSpc>
                <a:spcPts val="2053"/>
              </a:lnSpc>
            </a:pPr>
            <a:r>
              <a:rPr lang="en-US" sz="1460" dirty="0">
                <a:solidFill>
                  <a:srgbClr val="F5E6CA"/>
                </a:solidFill>
                <a:latin typeface="Hagrid Heavy" panose="00000A00000000000000" charset="0"/>
              </a:rPr>
              <a:t>INTRODUCTION</a:t>
            </a:r>
          </a:p>
        </p:txBody>
      </p:sp>
      <p:sp>
        <p:nvSpPr>
          <p:cNvPr id="3" name="TextBox 3"/>
          <p:cNvSpPr txBox="1"/>
          <p:nvPr/>
        </p:nvSpPr>
        <p:spPr>
          <a:xfrm>
            <a:off x="685800" y="1734867"/>
            <a:ext cx="10820400" cy="1359346"/>
          </a:xfrm>
          <a:prstGeom prst="rect">
            <a:avLst/>
          </a:prstGeom>
        </p:spPr>
        <p:txBody>
          <a:bodyPr lIns="0" tIns="0" rIns="0" bIns="0" rtlCol="0" anchor="t">
            <a:spAutoFit/>
          </a:bodyPr>
          <a:lstStyle/>
          <a:p>
            <a:pPr>
              <a:lnSpc>
                <a:spcPts val="5334"/>
              </a:lnSpc>
            </a:pPr>
            <a:r>
              <a:rPr lang="en-US" sz="5334" dirty="0">
                <a:solidFill>
                  <a:srgbClr val="F5E6CA"/>
                </a:solidFill>
                <a:latin typeface="Hagrid Heavy"/>
              </a:rPr>
              <a:t>THESIS DEFENSE PRESENTATION TEMPLATE</a:t>
            </a:r>
          </a:p>
        </p:txBody>
      </p:sp>
      <p:grpSp>
        <p:nvGrpSpPr>
          <p:cNvPr id="4" name="Group 4"/>
          <p:cNvGrpSpPr/>
          <p:nvPr/>
        </p:nvGrpSpPr>
        <p:grpSpPr>
          <a:xfrm>
            <a:off x="6289430" y="3549559"/>
            <a:ext cx="5216770" cy="2622641"/>
            <a:chOff x="0" y="0"/>
            <a:chExt cx="1911622" cy="961035"/>
          </a:xfrm>
        </p:grpSpPr>
        <p:sp>
          <p:nvSpPr>
            <p:cNvPr id="5" name="Freeform 5"/>
            <p:cNvSpPr/>
            <p:nvPr/>
          </p:nvSpPr>
          <p:spPr>
            <a:xfrm>
              <a:off x="0" y="0"/>
              <a:ext cx="1911622" cy="961035"/>
            </a:xfrm>
            <a:custGeom>
              <a:avLst/>
              <a:gdLst/>
              <a:ahLst/>
              <a:cxnLst/>
              <a:rect l="l" t="t" r="r" b="b"/>
              <a:pathLst>
                <a:path w="1911622" h="961035">
                  <a:moveTo>
                    <a:pt x="0" y="0"/>
                  </a:moveTo>
                  <a:lnTo>
                    <a:pt x="1911622" y="0"/>
                  </a:lnTo>
                  <a:lnTo>
                    <a:pt x="1911622" y="961035"/>
                  </a:lnTo>
                  <a:lnTo>
                    <a:pt x="0" y="961035"/>
                  </a:lnTo>
                  <a:close/>
                </a:path>
              </a:pathLst>
            </a:custGeom>
            <a:solidFill>
              <a:srgbClr val="F5E6CA"/>
            </a:solidFill>
          </p:spPr>
        </p:sp>
        <p:sp>
          <p:nvSpPr>
            <p:cNvPr id="6" name="TextBox 6"/>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7" name="Group 7"/>
          <p:cNvGrpSpPr/>
          <p:nvPr/>
        </p:nvGrpSpPr>
        <p:grpSpPr>
          <a:xfrm>
            <a:off x="685800" y="3549559"/>
            <a:ext cx="5312978" cy="2622641"/>
            <a:chOff x="0" y="0"/>
            <a:chExt cx="10625956" cy="5245283"/>
          </a:xfrm>
        </p:grpSpPr>
        <p:pic>
          <p:nvPicPr>
            <p:cNvPr id="8" name="Picture 8"/>
            <p:cNvPicPr>
              <a:picLocks noChangeAspect="1"/>
            </p:cNvPicPr>
            <p:nvPr/>
          </p:nvPicPr>
          <p:blipFill>
            <a:blip r:embed="rId2"/>
            <a:srcRect l="10526" r="10526"/>
            <a:stretch>
              <a:fillRect/>
            </a:stretch>
          </p:blipFill>
          <p:spPr>
            <a:xfrm>
              <a:off x="0" y="0"/>
              <a:ext cx="10625956" cy="5245283"/>
            </a:xfrm>
            <a:prstGeom prst="rect">
              <a:avLst/>
            </a:prstGeom>
          </p:spPr>
        </p:pic>
      </p:grpSp>
      <p:sp>
        <p:nvSpPr>
          <p:cNvPr id="9" name="AutoShape 9"/>
          <p:cNvSpPr/>
          <p:nvPr/>
        </p:nvSpPr>
        <p:spPr>
          <a:xfrm>
            <a:off x="6673813" y="5364427"/>
            <a:ext cx="265927" cy="0"/>
          </a:xfrm>
          <a:prstGeom prst="line">
            <a:avLst/>
          </a:prstGeom>
          <a:ln w="38100" cap="flat">
            <a:solidFill>
              <a:srgbClr val="343F56"/>
            </a:solidFill>
            <a:prstDash val="solid"/>
            <a:headEnd type="none" w="sm" len="sm"/>
            <a:tailEnd type="none" w="sm" len="sm"/>
          </a:ln>
        </p:spPr>
      </p:sp>
      <p:sp>
        <p:nvSpPr>
          <p:cNvPr id="10" name="TextBox 10"/>
          <p:cNvSpPr txBox="1"/>
          <p:nvPr/>
        </p:nvSpPr>
        <p:spPr>
          <a:xfrm>
            <a:off x="6673813" y="4280938"/>
            <a:ext cx="4617301" cy="787652"/>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a:t>
            </a:r>
          </a:p>
        </p:txBody>
      </p:sp>
      <p:sp>
        <p:nvSpPr>
          <p:cNvPr id="11" name="TextBox 11"/>
          <p:cNvSpPr txBox="1"/>
          <p:nvPr/>
        </p:nvSpPr>
        <p:spPr>
          <a:xfrm>
            <a:off x="6673813" y="5545384"/>
            <a:ext cx="2308651" cy="225511"/>
          </a:xfrm>
          <a:prstGeom prst="rect">
            <a:avLst/>
          </a:prstGeom>
        </p:spPr>
        <p:txBody>
          <a:bodyPr lIns="0" tIns="0" rIns="0" bIns="0" rtlCol="0" anchor="t">
            <a:spAutoFit/>
          </a:bodyPr>
          <a:lstStyle/>
          <a:p>
            <a:pPr>
              <a:lnSpc>
                <a:spcPts val="1867"/>
              </a:lnSpc>
            </a:pPr>
            <a:r>
              <a:rPr lang="en-US" sz="1333">
                <a:solidFill>
                  <a:srgbClr val="343F56"/>
                </a:solidFill>
                <a:latin typeface="Roboto"/>
              </a:rPr>
              <a:t>www.reallygreatsite.com</a:t>
            </a:r>
          </a:p>
        </p:txBody>
      </p:sp>
      <p:sp>
        <p:nvSpPr>
          <p:cNvPr id="12" name="TextBox 12"/>
          <p:cNvSpPr txBox="1"/>
          <p:nvPr/>
        </p:nvSpPr>
        <p:spPr>
          <a:xfrm>
            <a:off x="6673813" y="3905443"/>
            <a:ext cx="2308651"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BY CLAUDIA ALVES</a:t>
            </a:r>
          </a:p>
        </p:txBody>
      </p:sp>
      <p:sp>
        <p:nvSpPr>
          <p:cNvPr id="13" name="AutoShape 13"/>
          <p:cNvSpPr/>
          <p:nvPr/>
        </p:nvSpPr>
        <p:spPr>
          <a:xfrm>
            <a:off x="3818313" y="900756"/>
            <a:ext cx="7687887" cy="0"/>
          </a:xfrm>
          <a:prstGeom prst="line">
            <a:avLst/>
          </a:prstGeom>
          <a:ln w="38100" cap="flat">
            <a:solidFill>
              <a:srgbClr val="F5E6CA"/>
            </a:solidFill>
            <a:prstDash val="solid"/>
            <a:headEnd type="none" w="sm" len="sm"/>
            <a:tailEnd type="none" w="sm" len="sm"/>
          </a:ln>
        </p:spPr>
      </p:sp>
      <p:sp>
        <p:nvSpPr>
          <p:cNvPr id="14" name="Slide Number Placeholder 13">
            <a:extLst>
              <a:ext uri="{FF2B5EF4-FFF2-40B4-BE49-F238E27FC236}">
                <a16:creationId xmlns:a16="http://schemas.microsoft.com/office/drawing/2014/main" id="{464A037F-89E9-0F49-4A94-3F405228B2EF}"/>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685800" y="3751123"/>
            <a:ext cx="3495593" cy="486375"/>
            <a:chOff x="0" y="0"/>
            <a:chExt cx="1692303" cy="235466"/>
          </a:xfrm>
        </p:grpSpPr>
        <p:sp>
          <p:nvSpPr>
            <p:cNvPr id="3" name="Freeform 3"/>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685800" y="5041036"/>
            <a:ext cx="3495593" cy="486375"/>
            <a:chOff x="0" y="0"/>
            <a:chExt cx="1692303" cy="235466"/>
          </a:xfrm>
        </p:grpSpPr>
        <p:sp>
          <p:nvSpPr>
            <p:cNvPr id="6" name="Freeform 6"/>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4349196" y="3751123"/>
            <a:ext cx="3495593" cy="486375"/>
            <a:chOff x="0" y="0"/>
            <a:chExt cx="1692303" cy="235466"/>
          </a:xfrm>
        </p:grpSpPr>
        <p:sp>
          <p:nvSpPr>
            <p:cNvPr id="9" name="Freeform 9"/>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4349196" y="5041036"/>
            <a:ext cx="3495593" cy="486375"/>
            <a:chOff x="0" y="0"/>
            <a:chExt cx="1692303" cy="235466"/>
          </a:xfrm>
        </p:grpSpPr>
        <p:sp>
          <p:nvSpPr>
            <p:cNvPr id="12" name="Freeform 12"/>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4" name="Group 14"/>
          <p:cNvGrpSpPr/>
          <p:nvPr/>
        </p:nvGrpSpPr>
        <p:grpSpPr>
          <a:xfrm>
            <a:off x="8010607" y="3751123"/>
            <a:ext cx="3495593" cy="486375"/>
            <a:chOff x="0" y="0"/>
            <a:chExt cx="1692303" cy="235466"/>
          </a:xfrm>
        </p:grpSpPr>
        <p:sp>
          <p:nvSpPr>
            <p:cNvPr id="15" name="Freeform 15"/>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16" name="TextBox 1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7" name="Group 17"/>
          <p:cNvGrpSpPr/>
          <p:nvPr/>
        </p:nvGrpSpPr>
        <p:grpSpPr>
          <a:xfrm>
            <a:off x="8010607" y="5041036"/>
            <a:ext cx="3495593" cy="486375"/>
            <a:chOff x="0" y="0"/>
            <a:chExt cx="1692303" cy="235466"/>
          </a:xfrm>
        </p:grpSpPr>
        <p:sp>
          <p:nvSpPr>
            <p:cNvPr id="18" name="Freeform 18"/>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19" name="TextBox 19"/>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0" name="Group 20"/>
          <p:cNvGrpSpPr/>
          <p:nvPr/>
        </p:nvGrpSpPr>
        <p:grpSpPr>
          <a:xfrm>
            <a:off x="685800" y="4395911"/>
            <a:ext cx="3495593" cy="486375"/>
            <a:chOff x="0" y="0"/>
            <a:chExt cx="1692303" cy="235466"/>
          </a:xfrm>
        </p:grpSpPr>
        <p:sp>
          <p:nvSpPr>
            <p:cNvPr id="21" name="Freeform 21"/>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22" name="TextBox 22"/>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3" name="Group 23"/>
          <p:cNvGrpSpPr/>
          <p:nvPr/>
        </p:nvGrpSpPr>
        <p:grpSpPr>
          <a:xfrm>
            <a:off x="685800" y="5685825"/>
            <a:ext cx="3495593" cy="486375"/>
            <a:chOff x="0" y="0"/>
            <a:chExt cx="1692303" cy="235466"/>
          </a:xfrm>
        </p:grpSpPr>
        <p:sp>
          <p:nvSpPr>
            <p:cNvPr id="24" name="Freeform 24"/>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25" name="TextBox 25"/>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6" name="Group 26"/>
          <p:cNvGrpSpPr/>
          <p:nvPr/>
        </p:nvGrpSpPr>
        <p:grpSpPr>
          <a:xfrm>
            <a:off x="4349196" y="4386929"/>
            <a:ext cx="3495593" cy="486375"/>
            <a:chOff x="0" y="0"/>
            <a:chExt cx="1692303" cy="235466"/>
          </a:xfrm>
        </p:grpSpPr>
        <p:sp>
          <p:nvSpPr>
            <p:cNvPr id="27" name="Freeform 27"/>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28" name="TextBox 28"/>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9" name="Group 29"/>
          <p:cNvGrpSpPr/>
          <p:nvPr/>
        </p:nvGrpSpPr>
        <p:grpSpPr>
          <a:xfrm>
            <a:off x="4349196" y="5676843"/>
            <a:ext cx="3495593" cy="486375"/>
            <a:chOff x="0" y="0"/>
            <a:chExt cx="1692303" cy="235466"/>
          </a:xfrm>
        </p:grpSpPr>
        <p:sp>
          <p:nvSpPr>
            <p:cNvPr id="30" name="Freeform 30"/>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31" name="TextBox 31"/>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2" name="Group 32"/>
          <p:cNvGrpSpPr/>
          <p:nvPr/>
        </p:nvGrpSpPr>
        <p:grpSpPr>
          <a:xfrm>
            <a:off x="8010607" y="4395911"/>
            <a:ext cx="3495593" cy="486375"/>
            <a:chOff x="0" y="0"/>
            <a:chExt cx="1692303" cy="235466"/>
          </a:xfrm>
        </p:grpSpPr>
        <p:sp>
          <p:nvSpPr>
            <p:cNvPr id="33" name="Freeform 33"/>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34" name="TextBox 3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5" name="Group 35"/>
          <p:cNvGrpSpPr/>
          <p:nvPr/>
        </p:nvGrpSpPr>
        <p:grpSpPr>
          <a:xfrm>
            <a:off x="8010607" y="5685825"/>
            <a:ext cx="3495593" cy="486375"/>
            <a:chOff x="0" y="0"/>
            <a:chExt cx="1692303" cy="235466"/>
          </a:xfrm>
        </p:grpSpPr>
        <p:sp>
          <p:nvSpPr>
            <p:cNvPr id="36" name="Freeform 36"/>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37" name="TextBox 3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38" name="TextBox 38"/>
          <p:cNvSpPr txBox="1"/>
          <p:nvPr/>
        </p:nvSpPr>
        <p:spPr>
          <a:xfrm>
            <a:off x="1302389" y="3838197"/>
            <a:ext cx="2262415" cy="227755"/>
          </a:xfrm>
          <a:prstGeom prst="rect">
            <a:avLst/>
          </a:prstGeom>
        </p:spPr>
        <p:txBody>
          <a:bodyPr lIns="0" tIns="0" rIns="0" bIns="0" rtlCol="0" anchor="t">
            <a:spAutoFit/>
          </a:bodyPr>
          <a:lstStyle/>
          <a:p>
            <a:pPr algn="ctr">
              <a:lnSpc>
                <a:spcPts val="2132"/>
              </a:lnSpc>
            </a:pPr>
            <a:r>
              <a:rPr lang="en-US" sz="1523">
                <a:solidFill>
                  <a:srgbClr val="F5E6CA"/>
                </a:solidFill>
                <a:latin typeface="Hagrid Heavy"/>
              </a:rPr>
              <a:t>INTRODUCTION</a:t>
            </a:r>
          </a:p>
        </p:txBody>
      </p:sp>
      <p:sp>
        <p:nvSpPr>
          <p:cNvPr id="39" name="TextBox 39"/>
          <p:cNvSpPr txBox="1"/>
          <p:nvPr/>
        </p:nvSpPr>
        <p:spPr>
          <a:xfrm>
            <a:off x="1302389" y="5128111"/>
            <a:ext cx="2262415" cy="227755"/>
          </a:xfrm>
          <a:prstGeom prst="rect">
            <a:avLst/>
          </a:prstGeom>
        </p:spPr>
        <p:txBody>
          <a:bodyPr lIns="0" tIns="0" rIns="0" bIns="0" rtlCol="0" anchor="t">
            <a:spAutoFit/>
          </a:bodyPr>
          <a:lstStyle/>
          <a:p>
            <a:pPr algn="ctr">
              <a:lnSpc>
                <a:spcPts val="2132"/>
              </a:lnSpc>
            </a:pPr>
            <a:r>
              <a:rPr lang="en-US" sz="1523">
                <a:solidFill>
                  <a:srgbClr val="F5E6CA"/>
                </a:solidFill>
                <a:latin typeface="Hagrid Heavy"/>
              </a:rPr>
              <a:t>METHODOLOGY</a:t>
            </a:r>
          </a:p>
        </p:txBody>
      </p:sp>
      <p:sp>
        <p:nvSpPr>
          <p:cNvPr id="40" name="TextBox 40"/>
          <p:cNvSpPr txBox="1"/>
          <p:nvPr/>
        </p:nvSpPr>
        <p:spPr>
          <a:xfrm>
            <a:off x="4713131" y="3838197"/>
            <a:ext cx="2767723" cy="227755"/>
          </a:xfrm>
          <a:prstGeom prst="rect">
            <a:avLst/>
          </a:prstGeom>
        </p:spPr>
        <p:txBody>
          <a:bodyPr lIns="0" tIns="0" rIns="0" bIns="0" rtlCol="0" anchor="t">
            <a:spAutoFit/>
          </a:bodyPr>
          <a:lstStyle/>
          <a:p>
            <a:pPr algn="ctr">
              <a:lnSpc>
                <a:spcPts val="2132"/>
              </a:lnSpc>
            </a:pPr>
            <a:r>
              <a:rPr lang="en-US" sz="1523">
                <a:solidFill>
                  <a:srgbClr val="343F56"/>
                </a:solidFill>
                <a:latin typeface="Hagrid Heavy"/>
              </a:rPr>
              <a:t>PROBLEM</a:t>
            </a:r>
          </a:p>
        </p:txBody>
      </p:sp>
      <p:sp>
        <p:nvSpPr>
          <p:cNvPr id="41" name="TextBox 41"/>
          <p:cNvSpPr txBox="1"/>
          <p:nvPr/>
        </p:nvSpPr>
        <p:spPr>
          <a:xfrm>
            <a:off x="4713131" y="5128111"/>
            <a:ext cx="2767723" cy="227755"/>
          </a:xfrm>
          <a:prstGeom prst="rect">
            <a:avLst/>
          </a:prstGeom>
        </p:spPr>
        <p:txBody>
          <a:bodyPr lIns="0" tIns="0" rIns="0" bIns="0" rtlCol="0" anchor="t">
            <a:spAutoFit/>
          </a:bodyPr>
          <a:lstStyle/>
          <a:p>
            <a:pPr algn="ctr">
              <a:lnSpc>
                <a:spcPts val="2132"/>
              </a:lnSpc>
            </a:pPr>
            <a:r>
              <a:rPr lang="en-US" sz="1523">
                <a:solidFill>
                  <a:srgbClr val="343F56"/>
                </a:solidFill>
                <a:latin typeface="Hagrid Heavy"/>
              </a:rPr>
              <a:t>IMPLEMENTATION</a:t>
            </a:r>
          </a:p>
        </p:txBody>
      </p:sp>
      <p:sp>
        <p:nvSpPr>
          <p:cNvPr id="42" name="TextBox 42"/>
          <p:cNvSpPr txBox="1"/>
          <p:nvPr/>
        </p:nvSpPr>
        <p:spPr>
          <a:xfrm>
            <a:off x="8374542" y="3838626"/>
            <a:ext cx="2767723" cy="227755"/>
          </a:xfrm>
          <a:prstGeom prst="rect">
            <a:avLst/>
          </a:prstGeom>
        </p:spPr>
        <p:txBody>
          <a:bodyPr lIns="0" tIns="0" rIns="0" bIns="0" rtlCol="0" anchor="t">
            <a:spAutoFit/>
          </a:bodyPr>
          <a:lstStyle/>
          <a:p>
            <a:pPr algn="ctr">
              <a:lnSpc>
                <a:spcPts val="2132"/>
              </a:lnSpc>
            </a:pPr>
            <a:r>
              <a:rPr lang="en-US" sz="1523">
                <a:solidFill>
                  <a:srgbClr val="F5E6CA"/>
                </a:solidFill>
                <a:latin typeface="Hagrid Heavy"/>
              </a:rPr>
              <a:t>LITERARY PREVIEW</a:t>
            </a:r>
          </a:p>
        </p:txBody>
      </p:sp>
      <p:sp>
        <p:nvSpPr>
          <p:cNvPr id="43" name="TextBox 43"/>
          <p:cNvSpPr txBox="1"/>
          <p:nvPr/>
        </p:nvSpPr>
        <p:spPr>
          <a:xfrm>
            <a:off x="8374542" y="5128540"/>
            <a:ext cx="2767723" cy="227755"/>
          </a:xfrm>
          <a:prstGeom prst="rect">
            <a:avLst/>
          </a:prstGeom>
        </p:spPr>
        <p:txBody>
          <a:bodyPr lIns="0" tIns="0" rIns="0" bIns="0" rtlCol="0" anchor="t">
            <a:spAutoFit/>
          </a:bodyPr>
          <a:lstStyle/>
          <a:p>
            <a:pPr algn="ctr">
              <a:lnSpc>
                <a:spcPts val="2132"/>
              </a:lnSpc>
            </a:pPr>
            <a:r>
              <a:rPr lang="en-US" sz="1523">
                <a:solidFill>
                  <a:srgbClr val="F5E6CA"/>
                </a:solidFill>
                <a:latin typeface="Hagrid Heavy"/>
              </a:rPr>
              <a:t>RESULT</a:t>
            </a:r>
          </a:p>
        </p:txBody>
      </p:sp>
      <p:sp>
        <p:nvSpPr>
          <p:cNvPr id="44" name="TextBox 44"/>
          <p:cNvSpPr txBox="1"/>
          <p:nvPr/>
        </p:nvSpPr>
        <p:spPr>
          <a:xfrm>
            <a:off x="685800" y="4482986"/>
            <a:ext cx="3495593" cy="227755"/>
          </a:xfrm>
          <a:prstGeom prst="rect">
            <a:avLst/>
          </a:prstGeom>
        </p:spPr>
        <p:txBody>
          <a:bodyPr lIns="0" tIns="0" rIns="0" bIns="0" rtlCol="0" anchor="t">
            <a:spAutoFit/>
          </a:bodyPr>
          <a:lstStyle/>
          <a:p>
            <a:pPr algn="ctr">
              <a:lnSpc>
                <a:spcPts val="2132"/>
              </a:lnSpc>
            </a:pPr>
            <a:r>
              <a:rPr lang="en-US" sz="1523">
                <a:solidFill>
                  <a:srgbClr val="343F56"/>
                </a:solidFill>
                <a:latin typeface="Hagrid Heavy"/>
              </a:rPr>
              <a:t>THEORETICAL FRAMEWORK</a:t>
            </a:r>
          </a:p>
        </p:txBody>
      </p:sp>
      <p:sp>
        <p:nvSpPr>
          <p:cNvPr id="45" name="TextBox 45"/>
          <p:cNvSpPr txBox="1"/>
          <p:nvPr/>
        </p:nvSpPr>
        <p:spPr>
          <a:xfrm>
            <a:off x="1299048" y="5772900"/>
            <a:ext cx="2269098" cy="227755"/>
          </a:xfrm>
          <a:prstGeom prst="rect">
            <a:avLst/>
          </a:prstGeom>
        </p:spPr>
        <p:txBody>
          <a:bodyPr lIns="0" tIns="0" rIns="0" bIns="0" rtlCol="0" anchor="t">
            <a:spAutoFit/>
          </a:bodyPr>
          <a:lstStyle/>
          <a:p>
            <a:pPr algn="ctr">
              <a:lnSpc>
                <a:spcPts val="2132"/>
              </a:lnSpc>
            </a:pPr>
            <a:r>
              <a:rPr lang="en-US" sz="1523">
                <a:solidFill>
                  <a:srgbClr val="343F56"/>
                </a:solidFill>
                <a:latin typeface="Hagrid Heavy"/>
              </a:rPr>
              <a:t>CONCLUSION</a:t>
            </a:r>
          </a:p>
        </p:txBody>
      </p:sp>
      <p:sp>
        <p:nvSpPr>
          <p:cNvPr id="46" name="TextBox 46"/>
          <p:cNvSpPr txBox="1"/>
          <p:nvPr/>
        </p:nvSpPr>
        <p:spPr>
          <a:xfrm>
            <a:off x="4965785" y="4474004"/>
            <a:ext cx="2262415" cy="227755"/>
          </a:xfrm>
          <a:prstGeom prst="rect">
            <a:avLst/>
          </a:prstGeom>
        </p:spPr>
        <p:txBody>
          <a:bodyPr lIns="0" tIns="0" rIns="0" bIns="0" rtlCol="0" anchor="t">
            <a:spAutoFit/>
          </a:bodyPr>
          <a:lstStyle/>
          <a:p>
            <a:pPr algn="ctr">
              <a:lnSpc>
                <a:spcPts val="2132"/>
              </a:lnSpc>
            </a:pPr>
            <a:r>
              <a:rPr lang="en-US" sz="1523">
                <a:solidFill>
                  <a:srgbClr val="F5E6CA"/>
                </a:solidFill>
                <a:latin typeface="Hagrid Heavy"/>
              </a:rPr>
              <a:t>OBJECTIVES</a:t>
            </a:r>
          </a:p>
        </p:txBody>
      </p:sp>
      <p:sp>
        <p:nvSpPr>
          <p:cNvPr id="47" name="TextBox 47"/>
          <p:cNvSpPr txBox="1"/>
          <p:nvPr/>
        </p:nvSpPr>
        <p:spPr>
          <a:xfrm>
            <a:off x="4534211" y="5763918"/>
            <a:ext cx="3125563" cy="227755"/>
          </a:xfrm>
          <a:prstGeom prst="rect">
            <a:avLst/>
          </a:prstGeom>
        </p:spPr>
        <p:txBody>
          <a:bodyPr lIns="0" tIns="0" rIns="0" bIns="0" rtlCol="0" anchor="t">
            <a:spAutoFit/>
          </a:bodyPr>
          <a:lstStyle/>
          <a:p>
            <a:pPr algn="ctr">
              <a:lnSpc>
                <a:spcPts val="2132"/>
              </a:lnSpc>
            </a:pPr>
            <a:r>
              <a:rPr lang="en-US" sz="1523">
                <a:solidFill>
                  <a:srgbClr val="F5E6CA"/>
                </a:solidFill>
                <a:latin typeface="Hagrid Heavy"/>
              </a:rPr>
              <a:t>RECOMMENDATIONS</a:t>
            </a:r>
          </a:p>
        </p:txBody>
      </p:sp>
      <p:sp>
        <p:nvSpPr>
          <p:cNvPr id="48" name="TextBox 48"/>
          <p:cNvSpPr txBox="1"/>
          <p:nvPr/>
        </p:nvSpPr>
        <p:spPr>
          <a:xfrm>
            <a:off x="8627196" y="4483415"/>
            <a:ext cx="2262415" cy="227755"/>
          </a:xfrm>
          <a:prstGeom prst="rect">
            <a:avLst/>
          </a:prstGeom>
        </p:spPr>
        <p:txBody>
          <a:bodyPr lIns="0" tIns="0" rIns="0" bIns="0" rtlCol="0" anchor="t">
            <a:spAutoFit/>
          </a:bodyPr>
          <a:lstStyle/>
          <a:p>
            <a:pPr algn="ctr">
              <a:lnSpc>
                <a:spcPts val="2132"/>
              </a:lnSpc>
            </a:pPr>
            <a:r>
              <a:rPr lang="en-US" sz="1523">
                <a:solidFill>
                  <a:srgbClr val="343F56"/>
                </a:solidFill>
                <a:latin typeface="Hagrid Heavy"/>
              </a:rPr>
              <a:t>HYPOTHESIS</a:t>
            </a:r>
          </a:p>
        </p:txBody>
      </p:sp>
      <p:sp>
        <p:nvSpPr>
          <p:cNvPr id="49" name="TextBox 49"/>
          <p:cNvSpPr txBox="1"/>
          <p:nvPr/>
        </p:nvSpPr>
        <p:spPr>
          <a:xfrm>
            <a:off x="8627196" y="5773328"/>
            <a:ext cx="2262415" cy="227755"/>
          </a:xfrm>
          <a:prstGeom prst="rect">
            <a:avLst/>
          </a:prstGeom>
        </p:spPr>
        <p:txBody>
          <a:bodyPr lIns="0" tIns="0" rIns="0" bIns="0" rtlCol="0" anchor="t">
            <a:spAutoFit/>
          </a:bodyPr>
          <a:lstStyle/>
          <a:p>
            <a:pPr algn="ctr">
              <a:lnSpc>
                <a:spcPts val="2132"/>
              </a:lnSpc>
            </a:pPr>
            <a:r>
              <a:rPr lang="en-US" sz="1523" dirty="0">
                <a:solidFill>
                  <a:srgbClr val="343F56"/>
                </a:solidFill>
                <a:latin typeface="Hagrid Heavy"/>
              </a:rPr>
              <a:t>THANK YOU</a:t>
            </a:r>
          </a:p>
        </p:txBody>
      </p:sp>
      <p:sp>
        <p:nvSpPr>
          <p:cNvPr id="50" name="TextBox 50"/>
          <p:cNvSpPr txBox="1"/>
          <p:nvPr/>
        </p:nvSpPr>
        <p:spPr>
          <a:xfrm>
            <a:off x="2986551" y="1753325"/>
            <a:ext cx="6218899" cy="768672"/>
          </a:xfrm>
          <a:prstGeom prst="rect">
            <a:avLst/>
          </a:prstGeom>
        </p:spPr>
        <p:txBody>
          <a:bodyPr lIns="0" tIns="0" rIns="0" bIns="0" rtlCol="0" anchor="t">
            <a:spAutoFit/>
          </a:bodyPr>
          <a:lstStyle/>
          <a:p>
            <a:pPr algn="ctr">
              <a:lnSpc>
                <a:spcPts val="7093"/>
              </a:lnSpc>
            </a:pPr>
            <a:r>
              <a:rPr lang="en-US" sz="5066">
                <a:solidFill>
                  <a:srgbClr val="343F56"/>
                </a:solidFill>
                <a:latin typeface="Hagrid Heavy"/>
              </a:rPr>
              <a:t>OVERVIEW</a:t>
            </a:r>
          </a:p>
        </p:txBody>
      </p:sp>
      <p:sp>
        <p:nvSpPr>
          <p:cNvPr id="51" name="TextBox 51"/>
          <p:cNvSpPr txBox="1"/>
          <p:nvPr/>
        </p:nvSpPr>
        <p:spPr>
          <a:xfrm>
            <a:off x="4662268" y="1106386"/>
            <a:ext cx="2867464" cy="244811"/>
          </a:xfrm>
          <a:prstGeom prst="rect">
            <a:avLst/>
          </a:prstGeom>
        </p:spPr>
        <p:txBody>
          <a:bodyPr lIns="0" tIns="0" rIns="0" bIns="0" rtlCol="0" anchor="t">
            <a:spAutoFit/>
          </a:bodyPr>
          <a:lstStyle/>
          <a:p>
            <a:pPr algn="ctr">
              <a:lnSpc>
                <a:spcPts val="2053"/>
              </a:lnSpc>
            </a:pPr>
            <a:r>
              <a:rPr lang="en-US" sz="1467">
                <a:solidFill>
                  <a:srgbClr val="343F56"/>
                </a:solidFill>
                <a:latin typeface="Hagrid Bold"/>
              </a:rPr>
              <a:t>WARNER &amp; SPENCER</a:t>
            </a:r>
          </a:p>
        </p:txBody>
      </p:sp>
      <p:sp>
        <p:nvSpPr>
          <p:cNvPr id="52" name="TextBox 52"/>
          <p:cNvSpPr txBox="1"/>
          <p:nvPr/>
        </p:nvSpPr>
        <p:spPr>
          <a:xfrm>
            <a:off x="1843014" y="2742233"/>
            <a:ext cx="8505973" cy="518347"/>
          </a:xfrm>
          <a:prstGeom prst="rect">
            <a:avLst/>
          </a:prstGeom>
        </p:spPr>
        <p:txBody>
          <a:bodyPr lIns="0" tIns="0" rIns="0" bIns="0" rtlCol="0" anchor="t">
            <a:spAutoFit/>
          </a:bodyPr>
          <a:lstStyle/>
          <a:p>
            <a:pPr algn="ctr">
              <a:lnSpc>
                <a:spcPts val="2053"/>
              </a:lnSpc>
            </a:pPr>
            <a:r>
              <a:rPr lang="en-US" sz="1467" dirty="0">
                <a:solidFill>
                  <a:srgbClr val="343F56"/>
                </a:solidFill>
                <a:latin typeface="Roboto"/>
              </a:rPr>
              <a:t>Presentation are communication tools that can be used as </a:t>
            </a:r>
            <a:r>
              <a:rPr lang="en-US" sz="1467" dirty="0" err="1">
                <a:solidFill>
                  <a:srgbClr val="343F56"/>
                </a:solidFill>
                <a:latin typeface="Roboto"/>
              </a:rPr>
              <a:t>demontrations</a:t>
            </a:r>
            <a:r>
              <a:rPr lang="en-US" sz="1467" dirty="0">
                <a:solidFill>
                  <a:srgbClr val="343F56"/>
                </a:solidFill>
                <a:latin typeface="Roboto"/>
              </a:rPr>
              <a:t>, lectures, reports, and more. it is mostly presented before an audience.</a:t>
            </a:r>
          </a:p>
        </p:txBody>
      </p:sp>
      <p:sp>
        <p:nvSpPr>
          <p:cNvPr id="53" name="Slide Number Placeholder 52">
            <a:extLst>
              <a:ext uri="{FF2B5EF4-FFF2-40B4-BE49-F238E27FC236}">
                <a16:creationId xmlns:a16="http://schemas.microsoft.com/office/drawing/2014/main" id="{936127B1-C869-5E65-27C5-105A8458C370}"/>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685800" y="1951677"/>
            <a:ext cx="10820400" cy="2954646"/>
            <a:chOff x="0" y="0"/>
            <a:chExt cx="3965003" cy="1082694"/>
          </a:xfrm>
        </p:grpSpPr>
        <p:sp>
          <p:nvSpPr>
            <p:cNvPr id="3" name="Freeform 3"/>
            <p:cNvSpPr/>
            <p:nvPr/>
          </p:nvSpPr>
          <p:spPr>
            <a:xfrm>
              <a:off x="0" y="0"/>
              <a:ext cx="3965003" cy="1082694"/>
            </a:xfrm>
            <a:custGeom>
              <a:avLst/>
              <a:gdLst/>
              <a:ahLst/>
              <a:cxnLst/>
              <a:rect l="l" t="t" r="r" b="b"/>
              <a:pathLst>
                <a:path w="3965003" h="1082694">
                  <a:moveTo>
                    <a:pt x="0" y="0"/>
                  </a:moveTo>
                  <a:lnTo>
                    <a:pt x="3965003" y="0"/>
                  </a:lnTo>
                  <a:lnTo>
                    <a:pt x="3965003" y="1082694"/>
                  </a:lnTo>
                  <a:lnTo>
                    <a:pt x="0" y="1082694"/>
                  </a:lnTo>
                  <a:close/>
                </a:path>
              </a:pathLst>
            </a:custGeom>
            <a:solidFill>
              <a:srgbClr val="F5E6CA"/>
            </a:solidFill>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a:off x="2981927" y="2487603"/>
            <a:ext cx="6228147" cy="768672"/>
          </a:xfrm>
          <a:prstGeom prst="rect">
            <a:avLst/>
          </a:prstGeom>
        </p:spPr>
        <p:txBody>
          <a:bodyPr lIns="0" tIns="0" rIns="0" bIns="0" rtlCol="0" anchor="t">
            <a:spAutoFit/>
          </a:bodyPr>
          <a:lstStyle/>
          <a:p>
            <a:pPr algn="ctr">
              <a:lnSpc>
                <a:spcPts val="7093"/>
              </a:lnSpc>
            </a:pPr>
            <a:r>
              <a:rPr lang="en-US" sz="5066" dirty="0">
                <a:solidFill>
                  <a:srgbClr val="343F56"/>
                </a:solidFill>
                <a:latin typeface="Hagrid Heavy"/>
              </a:rPr>
              <a:t>INTRODUCTION</a:t>
            </a:r>
          </a:p>
        </p:txBody>
      </p:sp>
      <p:sp>
        <p:nvSpPr>
          <p:cNvPr id="6" name="TextBox 6"/>
          <p:cNvSpPr txBox="1"/>
          <p:nvPr/>
        </p:nvSpPr>
        <p:spPr>
          <a:xfrm>
            <a:off x="2112210" y="3493251"/>
            <a:ext cx="7967582" cy="787652"/>
          </a:xfrm>
          <a:prstGeom prst="rect">
            <a:avLst/>
          </a:prstGeom>
        </p:spPr>
        <p:txBody>
          <a:bodyPr lIns="0" tIns="0" rIns="0" bIns="0" rtlCol="0" anchor="t">
            <a:spAutoFit/>
          </a:bodyPr>
          <a:lstStyle/>
          <a:p>
            <a:pPr algn="ct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 ut aliquip ex ea commodo consequat.</a:t>
            </a:r>
          </a:p>
        </p:txBody>
      </p:sp>
      <p:sp>
        <p:nvSpPr>
          <p:cNvPr id="7" name="TextBox 7"/>
          <p:cNvSpPr txBox="1"/>
          <p:nvPr/>
        </p:nvSpPr>
        <p:spPr>
          <a:xfrm>
            <a:off x="4662268" y="1106386"/>
            <a:ext cx="2867464" cy="244811"/>
          </a:xfrm>
          <a:prstGeom prst="rect">
            <a:avLst/>
          </a:prstGeom>
        </p:spPr>
        <p:txBody>
          <a:bodyPr lIns="0" tIns="0" rIns="0" bIns="0" rtlCol="0" anchor="t">
            <a:spAutoFit/>
          </a:bodyPr>
          <a:lstStyle/>
          <a:p>
            <a:pPr algn="ctr">
              <a:lnSpc>
                <a:spcPts val="2053"/>
              </a:lnSpc>
            </a:pPr>
            <a:r>
              <a:rPr lang="en-US" sz="1467">
                <a:solidFill>
                  <a:srgbClr val="F5E6CA"/>
                </a:solidFill>
                <a:latin typeface="Hagrid Bold"/>
              </a:rPr>
              <a:t>WARNER &amp; SPENCER</a:t>
            </a:r>
          </a:p>
        </p:txBody>
      </p:sp>
      <p:sp>
        <p:nvSpPr>
          <p:cNvPr id="8" name="TextBox 8"/>
          <p:cNvSpPr txBox="1"/>
          <p:nvPr/>
        </p:nvSpPr>
        <p:spPr>
          <a:xfrm>
            <a:off x="4323154" y="5458774"/>
            <a:ext cx="3545693" cy="225511"/>
          </a:xfrm>
          <a:prstGeom prst="rect">
            <a:avLst/>
          </a:prstGeom>
        </p:spPr>
        <p:txBody>
          <a:bodyPr lIns="0" tIns="0" rIns="0" bIns="0" rtlCol="0" anchor="t">
            <a:spAutoFit/>
          </a:bodyPr>
          <a:lstStyle/>
          <a:p>
            <a:pPr algn="ctr">
              <a:lnSpc>
                <a:spcPts val="1867"/>
              </a:lnSpc>
            </a:pPr>
            <a:r>
              <a:rPr lang="en-US" sz="1333">
                <a:solidFill>
                  <a:srgbClr val="F5E6CA"/>
                </a:solidFill>
                <a:latin typeface="Roboto"/>
              </a:rPr>
              <a:t>www.reallygreatsite.com</a:t>
            </a:r>
          </a:p>
        </p:txBody>
      </p:sp>
      <p:sp>
        <p:nvSpPr>
          <p:cNvPr id="9" name="Slide Number Placeholder 8">
            <a:extLst>
              <a:ext uri="{FF2B5EF4-FFF2-40B4-BE49-F238E27FC236}">
                <a16:creationId xmlns:a16="http://schemas.microsoft.com/office/drawing/2014/main" id="{353B4F0A-3877-8603-8CD0-D565BA8D5B5E}"/>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4" name="Group 4"/>
          <p:cNvGrpSpPr/>
          <p:nvPr/>
        </p:nvGrpSpPr>
        <p:grpSpPr>
          <a:xfrm>
            <a:off x="-301740" y="-354627"/>
            <a:ext cx="2422754" cy="7586734"/>
            <a:chOff x="0" y="0"/>
            <a:chExt cx="957137" cy="2997228"/>
          </a:xfrm>
        </p:grpSpPr>
        <p:sp>
          <p:nvSpPr>
            <p:cNvPr id="5" name="Freeform 5"/>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close/>
                </a:path>
              </a:pathLst>
            </a:custGeom>
            <a:solidFill>
              <a:srgbClr val="343F56"/>
            </a:solidFill>
          </p:spPr>
        </p:sp>
        <p:sp>
          <p:nvSpPr>
            <p:cNvPr id="6" name="TextBox 6"/>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7" name="TextBox 7"/>
          <p:cNvSpPr txBox="1"/>
          <p:nvPr/>
        </p:nvSpPr>
        <p:spPr>
          <a:xfrm rot="-5400000">
            <a:off x="-1724871" y="3044664"/>
            <a:ext cx="5486400" cy="768672"/>
          </a:xfrm>
          <a:prstGeom prst="rect">
            <a:avLst/>
          </a:prstGeom>
        </p:spPr>
        <p:txBody>
          <a:bodyPr lIns="0" tIns="0" rIns="0" bIns="0" rtlCol="0" anchor="t">
            <a:spAutoFit/>
          </a:bodyPr>
          <a:lstStyle/>
          <a:p>
            <a:pPr algn="ctr">
              <a:lnSpc>
                <a:spcPts val="7093"/>
              </a:lnSpc>
            </a:pPr>
            <a:r>
              <a:rPr lang="en-US" sz="5066" dirty="0">
                <a:solidFill>
                  <a:srgbClr val="F5E6CA"/>
                </a:solidFill>
                <a:latin typeface="Hagrid Heavy"/>
              </a:rPr>
              <a:t>WHO AM I ?</a:t>
            </a:r>
          </a:p>
        </p:txBody>
      </p:sp>
      <p:sp>
        <p:nvSpPr>
          <p:cNvPr id="8" name="AutoShape 8"/>
          <p:cNvSpPr/>
          <p:nvPr/>
        </p:nvSpPr>
        <p:spPr>
          <a:xfrm>
            <a:off x="6096000" y="900756"/>
            <a:ext cx="5410200" cy="0"/>
          </a:xfrm>
          <a:prstGeom prst="line">
            <a:avLst/>
          </a:prstGeom>
          <a:ln w="38100" cap="flat">
            <a:solidFill>
              <a:srgbClr val="343F56"/>
            </a:solidFill>
            <a:prstDash val="solid"/>
            <a:headEnd type="none" w="sm" len="sm"/>
            <a:tailEnd type="none" w="sm" len="sm"/>
          </a:ln>
        </p:spPr>
      </p:sp>
      <p:sp>
        <p:nvSpPr>
          <p:cNvPr id="11" name="Freeform 11"/>
          <p:cNvSpPr/>
          <p:nvPr/>
        </p:nvSpPr>
        <p:spPr>
          <a:xfrm>
            <a:off x="2784049" y="1805975"/>
            <a:ext cx="3484024" cy="3381632"/>
          </a:xfrm>
          <a:custGeom>
            <a:avLst/>
            <a:gdLst/>
            <a:ahLst/>
            <a:cxnLst/>
            <a:rect l="l" t="t" r="r" b="b"/>
            <a:pathLst>
              <a:path w="2007284" h="1637132">
                <a:moveTo>
                  <a:pt x="0" y="0"/>
                </a:moveTo>
                <a:lnTo>
                  <a:pt x="2007284" y="0"/>
                </a:lnTo>
                <a:lnTo>
                  <a:pt x="2007284" y="1637132"/>
                </a:lnTo>
                <a:lnTo>
                  <a:pt x="0" y="1637132"/>
                </a:lnTo>
                <a:close/>
              </a:path>
            </a:pathLst>
          </a:custGeom>
          <a:solidFill>
            <a:srgbClr val="343F56"/>
          </a:solidFill>
          <a:ln>
            <a:noFill/>
          </a:ln>
        </p:spPr>
      </p:sp>
      <p:sp>
        <p:nvSpPr>
          <p:cNvPr id="22" name="Slide Number Placeholder 21">
            <a:extLst>
              <a:ext uri="{FF2B5EF4-FFF2-40B4-BE49-F238E27FC236}">
                <a16:creationId xmlns:a16="http://schemas.microsoft.com/office/drawing/2014/main" id="{6EA3B8EF-8E60-9179-5AF5-FF5BBAE6B16A}"/>
              </a:ext>
            </a:extLst>
          </p:cNvPr>
          <p:cNvSpPr>
            <a:spLocks noGrp="1"/>
          </p:cNvSpPr>
          <p:nvPr>
            <p:ph type="sldNum" sz="quarter" idx="12"/>
          </p:nvPr>
        </p:nvSpPr>
        <p:spPr/>
        <p:txBody>
          <a:bodyPr/>
          <a:lstStyle/>
          <a:p>
            <a:fld id="{B6F15528-21DE-4FAA-801E-634DDDAF4B2B}" type="slidenum">
              <a:rPr lang="en-US" smtClean="0">
                <a:solidFill>
                  <a:srgbClr val="343F56"/>
                </a:solidFill>
              </a:rPr>
              <a:pPr/>
              <a:t>3</a:t>
            </a:fld>
            <a:endParaRPr lang="en-US" dirty="0">
              <a:solidFill>
                <a:srgbClr val="343F56"/>
              </a:solidFill>
            </a:endParaRPr>
          </a:p>
        </p:txBody>
      </p:sp>
      <p:sp>
        <p:nvSpPr>
          <p:cNvPr id="23" name="TextBox 6">
            <a:extLst>
              <a:ext uri="{FF2B5EF4-FFF2-40B4-BE49-F238E27FC236}">
                <a16:creationId xmlns:a16="http://schemas.microsoft.com/office/drawing/2014/main" id="{C8E397E5-AE08-21D0-163C-2FBA6B544207}"/>
              </a:ext>
            </a:extLst>
          </p:cNvPr>
          <p:cNvSpPr txBox="1"/>
          <p:nvPr/>
        </p:nvSpPr>
        <p:spPr>
          <a:xfrm>
            <a:off x="3546179" y="787327"/>
            <a:ext cx="2388644" cy="226857"/>
          </a:xfrm>
          <a:prstGeom prst="rect">
            <a:avLst/>
          </a:prstGeom>
        </p:spPr>
        <p:txBody>
          <a:bodyPr lIns="0" tIns="0" rIns="0" bIns="0" rtlCol="0" anchor="t">
            <a:spAutoFit/>
          </a:bodyPr>
          <a:lstStyle/>
          <a:p>
            <a:pPr>
              <a:lnSpc>
                <a:spcPts val="2053"/>
              </a:lnSpc>
            </a:pPr>
            <a:r>
              <a:rPr lang="en-US" sz="1467" dirty="0">
                <a:solidFill>
                  <a:srgbClr val="343F56"/>
                </a:solidFill>
                <a:latin typeface="Hagrid Heavy" panose="00000A00000000000000" pitchFamily="2" charset="-78"/>
                <a:cs typeface="Hagrid Heavy" panose="00000A00000000000000" pitchFamily="2" charset="-78"/>
              </a:rPr>
              <a:t>INTRODUCTION</a:t>
            </a:r>
          </a:p>
        </p:txBody>
      </p:sp>
      <p:grpSp>
        <p:nvGrpSpPr>
          <p:cNvPr id="24" name="Group 14">
            <a:extLst>
              <a:ext uri="{FF2B5EF4-FFF2-40B4-BE49-F238E27FC236}">
                <a16:creationId xmlns:a16="http://schemas.microsoft.com/office/drawing/2014/main" id="{A51517F7-DCA2-A70D-B0A5-20C83AEF144F}"/>
              </a:ext>
            </a:extLst>
          </p:cNvPr>
          <p:cNvGrpSpPr/>
          <p:nvPr/>
        </p:nvGrpSpPr>
        <p:grpSpPr>
          <a:xfrm>
            <a:off x="7660154" y="1943583"/>
            <a:ext cx="3495593" cy="486375"/>
            <a:chOff x="0" y="0"/>
            <a:chExt cx="1692303" cy="235466"/>
          </a:xfrm>
        </p:grpSpPr>
        <p:sp>
          <p:nvSpPr>
            <p:cNvPr id="25" name="Freeform 15">
              <a:extLst>
                <a:ext uri="{FF2B5EF4-FFF2-40B4-BE49-F238E27FC236}">
                  <a16:creationId xmlns:a16="http://schemas.microsoft.com/office/drawing/2014/main" id="{0BA92807-EA17-16B2-A129-432BD26713A7}"/>
                </a:ext>
              </a:extLst>
            </p:cNvPr>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26" name="TextBox 16">
              <a:extLst>
                <a:ext uri="{FF2B5EF4-FFF2-40B4-BE49-F238E27FC236}">
                  <a16:creationId xmlns:a16="http://schemas.microsoft.com/office/drawing/2014/main" id="{2F0FD235-732B-F03E-A185-031DEBE8C73F}"/>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7" name="Group 17">
            <a:extLst>
              <a:ext uri="{FF2B5EF4-FFF2-40B4-BE49-F238E27FC236}">
                <a16:creationId xmlns:a16="http://schemas.microsoft.com/office/drawing/2014/main" id="{C4A2985B-8FAE-479A-A160-60BB3C8A8699}"/>
              </a:ext>
            </a:extLst>
          </p:cNvPr>
          <p:cNvGrpSpPr/>
          <p:nvPr/>
        </p:nvGrpSpPr>
        <p:grpSpPr>
          <a:xfrm>
            <a:off x="7660154" y="3234374"/>
            <a:ext cx="3495593" cy="486375"/>
            <a:chOff x="0" y="0"/>
            <a:chExt cx="1692303" cy="235466"/>
          </a:xfrm>
        </p:grpSpPr>
        <p:sp>
          <p:nvSpPr>
            <p:cNvPr id="28" name="Freeform 18">
              <a:extLst>
                <a:ext uri="{FF2B5EF4-FFF2-40B4-BE49-F238E27FC236}">
                  <a16:creationId xmlns:a16="http://schemas.microsoft.com/office/drawing/2014/main" id="{1382D073-38DD-AE67-977E-83D9284B1EB6}"/>
                </a:ext>
              </a:extLst>
            </p:cNvPr>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29" name="TextBox 19">
              <a:extLst>
                <a:ext uri="{FF2B5EF4-FFF2-40B4-BE49-F238E27FC236}">
                  <a16:creationId xmlns:a16="http://schemas.microsoft.com/office/drawing/2014/main" id="{6D8BC903-46E5-B3B9-D98A-51DE292662CE}"/>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0" name="Group 32">
            <a:extLst>
              <a:ext uri="{FF2B5EF4-FFF2-40B4-BE49-F238E27FC236}">
                <a16:creationId xmlns:a16="http://schemas.microsoft.com/office/drawing/2014/main" id="{D186E731-EFD8-84AC-A85B-25CB6AA00DE3}"/>
              </a:ext>
            </a:extLst>
          </p:cNvPr>
          <p:cNvGrpSpPr/>
          <p:nvPr/>
        </p:nvGrpSpPr>
        <p:grpSpPr>
          <a:xfrm>
            <a:off x="7660154" y="2577616"/>
            <a:ext cx="3495593" cy="486375"/>
            <a:chOff x="0" y="0"/>
            <a:chExt cx="1692303" cy="235466"/>
          </a:xfrm>
        </p:grpSpPr>
        <p:sp>
          <p:nvSpPr>
            <p:cNvPr id="31" name="Freeform 33">
              <a:extLst>
                <a:ext uri="{FF2B5EF4-FFF2-40B4-BE49-F238E27FC236}">
                  <a16:creationId xmlns:a16="http://schemas.microsoft.com/office/drawing/2014/main" id="{EBB3FC3E-F0E0-C83C-8365-546C14300F7E}"/>
                </a:ext>
              </a:extLst>
            </p:cNvPr>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txBody>
            <a:bodyPr/>
            <a:lstStyle/>
            <a:p>
              <a:endParaRPr lang="en-GB" dirty="0"/>
            </a:p>
          </p:txBody>
        </p:sp>
        <p:sp>
          <p:nvSpPr>
            <p:cNvPr id="32" name="TextBox 34">
              <a:extLst>
                <a:ext uri="{FF2B5EF4-FFF2-40B4-BE49-F238E27FC236}">
                  <a16:creationId xmlns:a16="http://schemas.microsoft.com/office/drawing/2014/main" id="{8C011609-33CE-D881-4128-903C8B8E3F24}"/>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34" name="Freeform 36">
            <a:extLst>
              <a:ext uri="{FF2B5EF4-FFF2-40B4-BE49-F238E27FC236}">
                <a16:creationId xmlns:a16="http://schemas.microsoft.com/office/drawing/2014/main" id="{4B178F03-D8C3-CE35-FF2B-5C9EAFF8D4A8}"/>
              </a:ext>
            </a:extLst>
          </p:cNvPr>
          <p:cNvSpPr/>
          <p:nvPr/>
        </p:nvSpPr>
        <p:spPr>
          <a:xfrm>
            <a:off x="7660154" y="3878285"/>
            <a:ext cx="3495593" cy="486375"/>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36" name="TextBox 42">
            <a:extLst>
              <a:ext uri="{FF2B5EF4-FFF2-40B4-BE49-F238E27FC236}">
                <a16:creationId xmlns:a16="http://schemas.microsoft.com/office/drawing/2014/main" id="{85D80282-145F-CB5C-5B64-B3F0DB45DA3D}"/>
              </a:ext>
            </a:extLst>
          </p:cNvPr>
          <p:cNvSpPr txBox="1"/>
          <p:nvPr/>
        </p:nvSpPr>
        <p:spPr>
          <a:xfrm>
            <a:off x="8024089" y="2031086"/>
            <a:ext cx="2767723" cy="269304"/>
          </a:xfrm>
          <a:prstGeom prst="rect">
            <a:avLst/>
          </a:prstGeom>
        </p:spPr>
        <p:txBody>
          <a:bodyPr lIns="0" tIns="0" rIns="0" bIns="0" rtlCol="0" anchor="t">
            <a:spAutoFit/>
          </a:bodyPr>
          <a:lstStyle/>
          <a:p>
            <a:pPr algn="ctr">
              <a:lnSpc>
                <a:spcPts val="2132"/>
              </a:lnSpc>
            </a:pPr>
            <a:r>
              <a:rPr lang="en-US" dirty="0">
                <a:solidFill>
                  <a:srgbClr val="F5E6CA"/>
                </a:solidFill>
                <a:latin typeface="Roboto" panose="02000000000000000000" pitchFamily="2" charset="0"/>
                <a:ea typeface="Roboto" panose="02000000000000000000" pitchFamily="2" charset="0"/>
                <a:cs typeface="Roboto" panose="02000000000000000000" pitchFamily="2" charset="0"/>
              </a:rPr>
              <a:t>Avionics Major </a:t>
            </a:r>
          </a:p>
        </p:txBody>
      </p:sp>
      <p:sp>
        <p:nvSpPr>
          <p:cNvPr id="37" name="TextBox 43">
            <a:extLst>
              <a:ext uri="{FF2B5EF4-FFF2-40B4-BE49-F238E27FC236}">
                <a16:creationId xmlns:a16="http://schemas.microsoft.com/office/drawing/2014/main" id="{DE2BE84C-F25B-55A9-39E4-863FE32830B9}"/>
              </a:ext>
            </a:extLst>
          </p:cNvPr>
          <p:cNvSpPr txBox="1"/>
          <p:nvPr/>
        </p:nvSpPr>
        <p:spPr>
          <a:xfrm>
            <a:off x="8024089" y="3321000"/>
            <a:ext cx="2767723" cy="269304"/>
          </a:xfrm>
          <a:prstGeom prst="rect">
            <a:avLst/>
          </a:prstGeom>
        </p:spPr>
        <p:txBody>
          <a:bodyPr lIns="0" tIns="0" rIns="0" bIns="0" rtlCol="0" anchor="t">
            <a:spAutoFit/>
          </a:bodyPr>
          <a:lstStyle/>
          <a:p>
            <a:pPr algn="ctr">
              <a:lnSpc>
                <a:spcPts val="2132"/>
              </a:lnSpc>
            </a:pPr>
            <a:r>
              <a:rPr lang="en-US" dirty="0">
                <a:solidFill>
                  <a:srgbClr val="F5E6CA"/>
                </a:solidFill>
                <a:latin typeface="Roboto" panose="02000000000000000000" pitchFamily="2" charset="0"/>
                <a:ea typeface="Roboto" panose="02000000000000000000" pitchFamily="2" charset="0"/>
                <a:cs typeface="Roboto" panose="02000000000000000000" pitchFamily="2" charset="0"/>
              </a:rPr>
              <a:t>Study Abroad </a:t>
            </a:r>
          </a:p>
        </p:txBody>
      </p:sp>
      <p:sp>
        <p:nvSpPr>
          <p:cNvPr id="38" name="TextBox 48">
            <a:extLst>
              <a:ext uri="{FF2B5EF4-FFF2-40B4-BE49-F238E27FC236}">
                <a16:creationId xmlns:a16="http://schemas.microsoft.com/office/drawing/2014/main" id="{B34ED15F-E63E-E45C-AA59-B94176A2AC34}"/>
              </a:ext>
            </a:extLst>
          </p:cNvPr>
          <p:cNvSpPr txBox="1"/>
          <p:nvPr/>
        </p:nvSpPr>
        <p:spPr>
          <a:xfrm>
            <a:off x="8276743" y="2675875"/>
            <a:ext cx="2262415" cy="269304"/>
          </a:xfrm>
          <a:prstGeom prst="rect">
            <a:avLst/>
          </a:prstGeom>
        </p:spPr>
        <p:txBody>
          <a:bodyPr lIns="0" tIns="0" rIns="0" bIns="0" rtlCol="0" anchor="t">
            <a:spAutoFit/>
          </a:bodyPr>
          <a:lstStyle/>
          <a:p>
            <a:pPr algn="ctr">
              <a:lnSpc>
                <a:spcPts val="2132"/>
              </a:lnSpc>
            </a:pPr>
            <a:r>
              <a:rPr lang="en-US" dirty="0">
                <a:solidFill>
                  <a:srgbClr val="343F56"/>
                </a:solidFill>
                <a:latin typeface="Roboto" panose="02000000000000000000" pitchFamily="2" charset="0"/>
                <a:ea typeface="Roboto" panose="02000000000000000000" pitchFamily="2" charset="0"/>
                <a:cs typeface="Roboto" panose="02000000000000000000" pitchFamily="2" charset="0"/>
              </a:rPr>
              <a:t>Drones related Path</a:t>
            </a:r>
          </a:p>
        </p:txBody>
      </p:sp>
      <p:sp>
        <p:nvSpPr>
          <p:cNvPr id="39" name="TextBox 49">
            <a:extLst>
              <a:ext uri="{FF2B5EF4-FFF2-40B4-BE49-F238E27FC236}">
                <a16:creationId xmlns:a16="http://schemas.microsoft.com/office/drawing/2014/main" id="{4A92D1A8-1FC3-86A0-56AF-03117DB08FC1}"/>
              </a:ext>
            </a:extLst>
          </p:cNvPr>
          <p:cNvSpPr txBox="1"/>
          <p:nvPr/>
        </p:nvSpPr>
        <p:spPr>
          <a:xfrm>
            <a:off x="8276743" y="3965788"/>
            <a:ext cx="2262415" cy="269304"/>
          </a:xfrm>
          <a:prstGeom prst="rect">
            <a:avLst/>
          </a:prstGeom>
        </p:spPr>
        <p:txBody>
          <a:bodyPr lIns="0" tIns="0" rIns="0" bIns="0" rtlCol="0" anchor="t">
            <a:spAutoFit/>
          </a:bodyPr>
          <a:lstStyle/>
          <a:p>
            <a:pPr algn="ctr">
              <a:lnSpc>
                <a:spcPts val="2132"/>
              </a:lnSpc>
            </a:pPr>
            <a:r>
              <a:rPr lang="en-US" dirty="0">
                <a:solidFill>
                  <a:srgbClr val="343F56"/>
                </a:solidFill>
                <a:latin typeface="Roboto" panose="02000000000000000000" pitchFamily="2" charset="0"/>
                <a:ea typeface="Roboto" panose="02000000000000000000" pitchFamily="2" charset="0"/>
                <a:cs typeface="Roboto" panose="02000000000000000000" pitchFamily="2" charset="0"/>
              </a:rPr>
              <a:t>Double degree</a:t>
            </a:r>
          </a:p>
        </p:txBody>
      </p:sp>
      <p:pic>
        <p:nvPicPr>
          <p:cNvPr id="41" name="Picture 40" descr="A person in a suit&#10;&#10;Description automatically generated with medium confidence">
            <a:extLst>
              <a:ext uri="{FF2B5EF4-FFF2-40B4-BE49-F238E27FC236}">
                <a16:creationId xmlns:a16="http://schemas.microsoft.com/office/drawing/2014/main" id="{FA0823D8-87E1-2F99-ACD1-22C8079FD89B}"/>
              </a:ext>
            </a:extLst>
          </p:cNvPr>
          <p:cNvPicPr>
            <a:picLocks noChangeAspect="1"/>
          </p:cNvPicPr>
          <p:nvPr/>
        </p:nvPicPr>
        <p:blipFill rotWithShape="1">
          <a:blip r:embed="rId2">
            <a:extLst>
              <a:ext uri="{28A0092B-C50C-407E-A947-70E740481C1C}">
                <a14:useLocalDpi xmlns:a14="http://schemas.microsoft.com/office/drawing/2010/main" val="0"/>
              </a:ext>
            </a:extLst>
          </a:blip>
          <a:srcRect l="28118" t="8559" r="26222" b="23511"/>
          <a:stretch/>
        </p:blipFill>
        <p:spPr>
          <a:xfrm>
            <a:off x="3266646" y="2314488"/>
            <a:ext cx="2518830" cy="2498184"/>
          </a:xfrm>
          <a:prstGeom prst="rect">
            <a:avLst/>
          </a:prstGeom>
        </p:spPr>
      </p:pic>
      <p:grpSp>
        <p:nvGrpSpPr>
          <p:cNvPr id="42" name="Group 14">
            <a:extLst>
              <a:ext uri="{FF2B5EF4-FFF2-40B4-BE49-F238E27FC236}">
                <a16:creationId xmlns:a16="http://schemas.microsoft.com/office/drawing/2014/main" id="{CED6C3B4-F4F3-C2DE-7196-EDE72091DEEB}"/>
              </a:ext>
            </a:extLst>
          </p:cNvPr>
          <p:cNvGrpSpPr/>
          <p:nvPr/>
        </p:nvGrpSpPr>
        <p:grpSpPr>
          <a:xfrm>
            <a:off x="7660154" y="4525451"/>
            <a:ext cx="3495593" cy="486375"/>
            <a:chOff x="0" y="0"/>
            <a:chExt cx="1692303" cy="235466"/>
          </a:xfrm>
        </p:grpSpPr>
        <p:sp>
          <p:nvSpPr>
            <p:cNvPr id="43" name="Freeform 15">
              <a:extLst>
                <a:ext uri="{FF2B5EF4-FFF2-40B4-BE49-F238E27FC236}">
                  <a16:creationId xmlns:a16="http://schemas.microsoft.com/office/drawing/2014/main" id="{C215E238-62F1-2293-F095-2A1AC3F41166}"/>
                </a:ext>
              </a:extLst>
            </p:cNvPr>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44" name="TextBox 16">
              <a:extLst>
                <a:ext uri="{FF2B5EF4-FFF2-40B4-BE49-F238E27FC236}">
                  <a16:creationId xmlns:a16="http://schemas.microsoft.com/office/drawing/2014/main" id="{6572951B-A41E-66C3-17CD-BC5D38957EE2}"/>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5" name="TextBox 42">
            <a:extLst>
              <a:ext uri="{FF2B5EF4-FFF2-40B4-BE49-F238E27FC236}">
                <a16:creationId xmlns:a16="http://schemas.microsoft.com/office/drawing/2014/main" id="{B1D9B39D-3288-7D88-7F82-9B61CD621C85}"/>
              </a:ext>
            </a:extLst>
          </p:cNvPr>
          <p:cNvSpPr txBox="1"/>
          <p:nvPr/>
        </p:nvSpPr>
        <p:spPr>
          <a:xfrm>
            <a:off x="7955198" y="4632966"/>
            <a:ext cx="2767723" cy="269304"/>
          </a:xfrm>
          <a:prstGeom prst="rect">
            <a:avLst/>
          </a:prstGeom>
        </p:spPr>
        <p:txBody>
          <a:bodyPr lIns="0" tIns="0" rIns="0" bIns="0" rtlCol="0" anchor="t">
            <a:spAutoFit/>
          </a:bodyPr>
          <a:lstStyle/>
          <a:p>
            <a:pPr algn="ctr">
              <a:lnSpc>
                <a:spcPts val="2132"/>
              </a:lnSpc>
            </a:pPr>
            <a:r>
              <a:rPr lang="en-US" dirty="0">
                <a:solidFill>
                  <a:srgbClr val="F5E6CA"/>
                </a:solidFill>
                <a:latin typeface="Roboto" panose="02000000000000000000" pitchFamily="2" charset="0"/>
                <a:ea typeface="Roboto" panose="02000000000000000000" pitchFamily="2" charset="0"/>
                <a:cs typeface="Roboto" panose="02000000000000000000" pitchFamily="2" charset="0"/>
              </a:rPr>
              <a:t>Future ATFCM expert</a:t>
            </a:r>
          </a:p>
        </p:txBody>
      </p:sp>
    </p:spTree>
    <p:extLst>
      <p:ext uri="{BB962C8B-B14F-4D97-AF65-F5344CB8AC3E}">
        <p14:creationId xmlns:p14="http://schemas.microsoft.com/office/powerpoint/2010/main" val="2830586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161789"/>
            <a:ext cx="6353598" cy="7181577"/>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5E6CA"/>
            </a:solidFill>
            <a:ln>
              <a:noFill/>
            </a:ln>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685800" y="1602795"/>
            <a:ext cx="4732489" cy="2131888"/>
            <a:chOff x="0" y="0"/>
            <a:chExt cx="9464979" cy="4263776"/>
          </a:xfrm>
        </p:grpSpPr>
        <p:pic>
          <p:nvPicPr>
            <p:cNvPr id="6" name="Picture 6"/>
            <p:cNvPicPr>
              <a:picLocks noChangeAspect="1"/>
            </p:cNvPicPr>
            <p:nvPr/>
          </p:nvPicPr>
          <p:blipFill>
            <a:blip r:embed="rId2"/>
            <a:srcRect l="6745" r="6745"/>
            <a:stretch>
              <a:fillRect/>
            </a:stretch>
          </p:blipFill>
          <p:spPr>
            <a:xfrm>
              <a:off x="0" y="0"/>
              <a:ext cx="9464979" cy="4263776"/>
            </a:xfrm>
            <a:prstGeom prst="rect">
              <a:avLst/>
            </a:prstGeom>
          </p:spPr>
        </p:pic>
      </p:grpSp>
      <p:sp>
        <p:nvSpPr>
          <p:cNvPr id="7" name="TextBox 7"/>
          <p:cNvSpPr txBox="1"/>
          <p:nvPr/>
        </p:nvSpPr>
        <p:spPr>
          <a:xfrm>
            <a:off x="685800" y="5933018"/>
            <a:ext cx="2233401" cy="225511"/>
          </a:xfrm>
          <a:prstGeom prst="rect">
            <a:avLst/>
          </a:prstGeom>
        </p:spPr>
        <p:txBody>
          <a:bodyPr lIns="0" tIns="0" rIns="0" bIns="0" rtlCol="0" anchor="t">
            <a:spAutoFit/>
          </a:bodyPr>
          <a:lstStyle/>
          <a:p>
            <a:pPr>
              <a:lnSpc>
                <a:spcPts val="1867"/>
              </a:lnSpc>
            </a:pPr>
            <a:r>
              <a:rPr lang="en-US" sz="1333">
                <a:solidFill>
                  <a:srgbClr val="343F56"/>
                </a:solidFill>
                <a:latin typeface="Roboto"/>
              </a:rPr>
              <a:t>www.reallygreatsite.com</a:t>
            </a:r>
          </a:p>
        </p:txBody>
      </p:sp>
      <p:sp>
        <p:nvSpPr>
          <p:cNvPr id="8" name="TextBox 8"/>
          <p:cNvSpPr txBox="1"/>
          <p:nvPr/>
        </p:nvSpPr>
        <p:spPr>
          <a:xfrm>
            <a:off x="685800" y="4121689"/>
            <a:ext cx="4487740" cy="768672"/>
          </a:xfrm>
          <a:prstGeom prst="rect">
            <a:avLst/>
          </a:prstGeom>
        </p:spPr>
        <p:txBody>
          <a:bodyPr lIns="0" tIns="0" rIns="0" bIns="0" rtlCol="0" anchor="t">
            <a:spAutoFit/>
          </a:bodyPr>
          <a:lstStyle/>
          <a:p>
            <a:pPr>
              <a:lnSpc>
                <a:spcPts val="7093"/>
              </a:lnSpc>
            </a:pPr>
            <a:r>
              <a:rPr lang="en-US" sz="5066">
                <a:solidFill>
                  <a:srgbClr val="343F56"/>
                </a:solidFill>
                <a:latin typeface="Hagrid Heavy"/>
              </a:rPr>
              <a:t>PROBLEM</a:t>
            </a:r>
          </a:p>
        </p:txBody>
      </p:sp>
      <p:sp>
        <p:nvSpPr>
          <p:cNvPr id="9" name="TextBox 9"/>
          <p:cNvSpPr txBox="1"/>
          <p:nvPr/>
        </p:nvSpPr>
        <p:spPr>
          <a:xfrm>
            <a:off x="7018460" y="1310865"/>
            <a:ext cx="4487740" cy="704167"/>
          </a:xfrm>
          <a:prstGeom prst="rect">
            <a:avLst/>
          </a:prstGeom>
        </p:spPr>
        <p:txBody>
          <a:bodyPr lIns="0" tIns="0" rIns="0" bIns="0" rtlCol="0" anchor="t">
            <a:spAutoFit/>
          </a:bodyPr>
          <a:lstStyle/>
          <a:p>
            <a:pPr>
              <a:lnSpc>
                <a:spcPts val="6533"/>
              </a:lnSpc>
            </a:pPr>
            <a:r>
              <a:rPr lang="en-US" sz="4666">
                <a:solidFill>
                  <a:srgbClr val="F5E6CA"/>
                </a:solidFill>
                <a:latin typeface="Hagrid Heavy"/>
              </a:rPr>
              <a:t>+123,000</a:t>
            </a:r>
          </a:p>
        </p:txBody>
      </p:sp>
      <p:sp>
        <p:nvSpPr>
          <p:cNvPr id="10" name="TextBox 10"/>
          <p:cNvSpPr txBox="1"/>
          <p:nvPr/>
        </p:nvSpPr>
        <p:spPr>
          <a:xfrm>
            <a:off x="7018460" y="2860239"/>
            <a:ext cx="4487740" cy="2672783"/>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 quis nostrud exercitation ullamco laboris nisi ut aliquip ex ea commodo consequat.</a:t>
            </a:r>
          </a:p>
          <a:p>
            <a:pPr>
              <a:lnSpc>
                <a:spcPts val="2053"/>
              </a:lnSpc>
            </a:pPr>
            <a:endParaRPr lang="en-US" sz="1467">
              <a:solidFill>
                <a:srgbClr val="F5E6CA"/>
              </a:solidFill>
              <a:latin typeface="Roboto"/>
            </a:endParaRPr>
          </a:p>
          <a:p>
            <a:pPr>
              <a:lnSpc>
                <a:spcPts val="2053"/>
              </a:lnSpc>
            </a:pPr>
            <a:r>
              <a:rPr lang="en-US" sz="1467">
                <a:solidFill>
                  <a:srgbClr val="F5E6CA"/>
                </a:solidFill>
                <a:latin typeface="Roboto"/>
              </a:rPr>
              <a:t>Duis aute irure dolor in reprehenderit in voluptate velit esse cillum dolore eu fugiat nulla pariatur. Excepteur sint occaecat cupidatat non proident, sunt in culpa qui officia deserunt mollit anim id est laborum.</a:t>
            </a:r>
          </a:p>
        </p:txBody>
      </p:sp>
      <p:sp>
        <p:nvSpPr>
          <p:cNvPr id="11" name="TextBox 11"/>
          <p:cNvSpPr txBox="1"/>
          <p:nvPr/>
        </p:nvSpPr>
        <p:spPr>
          <a:xfrm>
            <a:off x="7390203" y="2214855"/>
            <a:ext cx="2110573" cy="249043"/>
          </a:xfrm>
          <a:prstGeom prst="rect">
            <a:avLst/>
          </a:prstGeom>
        </p:spPr>
        <p:txBody>
          <a:bodyPr lIns="0" tIns="0" rIns="0" bIns="0" rtlCol="0" anchor="t">
            <a:spAutoFit/>
          </a:bodyPr>
          <a:lstStyle/>
          <a:p>
            <a:pPr>
              <a:lnSpc>
                <a:spcPts val="2053"/>
              </a:lnSpc>
            </a:pPr>
            <a:r>
              <a:rPr lang="en-US" sz="1467">
                <a:solidFill>
                  <a:srgbClr val="F5E6CA"/>
                </a:solidFill>
                <a:latin typeface="Roboto"/>
              </a:rPr>
              <a:t>Data Statistic 2020</a:t>
            </a:r>
          </a:p>
        </p:txBody>
      </p:sp>
      <p:sp>
        <p:nvSpPr>
          <p:cNvPr id="12" name="TextBox 12"/>
          <p:cNvSpPr txBox="1"/>
          <p:nvPr/>
        </p:nvSpPr>
        <p:spPr>
          <a:xfrm>
            <a:off x="685800" y="5027375"/>
            <a:ext cx="3803617" cy="249043"/>
          </a:xfrm>
          <a:prstGeom prst="rect">
            <a:avLst/>
          </a:prstGeom>
        </p:spPr>
        <p:txBody>
          <a:bodyPr lIns="0" tIns="0" rIns="0" bIns="0" rtlCol="0" anchor="t">
            <a:spAutoFit/>
          </a:bodyPr>
          <a:lstStyle/>
          <a:p>
            <a:pPr>
              <a:lnSpc>
                <a:spcPts val="2053"/>
              </a:lnSpc>
            </a:pPr>
            <a:r>
              <a:rPr lang="en-US" sz="1467">
                <a:solidFill>
                  <a:srgbClr val="343F56"/>
                </a:solidFill>
                <a:latin typeface="Roboto Bold"/>
              </a:rPr>
              <a:t>Thesis Defense Presentation Template</a:t>
            </a:r>
          </a:p>
        </p:txBody>
      </p:sp>
      <p:sp>
        <p:nvSpPr>
          <p:cNvPr id="13" name="TextBox 13"/>
          <p:cNvSpPr txBox="1"/>
          <p:nvPr/>
        </p:nvSpPr>
        <p:spPr>
          <a:xfrm>
            <a:off x="1246515" y="757459"/>
            <a:ext cx="2388644"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WARNER &amp; SPENCER</a:t>
            </a:r>
          </a:p>
        </p:txBody>
      </p:sp>
      <p:pic>
        <p:nvPicPr>
          <p:cNvPr id="14" name="Graphic 13" descr="Circle with left arrow with solid fill">
            <a:extLst>
              <a:ext uri="{FF2B5EF4-FFF2-40B4-BE49-F238E27FC236}">
                <a16:creationId xmlns:a16="http://schemas.microsoft.com/office/drawing/2014/main" id="{E051BD84-4395-31AC-D31F-5C8A68356D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018460" y="2226741"/>
            <a:ext cx="231073" cy="231073"/>
          </a:xfrm>
          <a:prstGeom prst="rect">
            <a:avLst/>
          </a:prstGeom>
        </p:spPr>
      </p:pic>
      <p:sp>
        <p:nvSpPr>
          <p:cNvPr id="15" name="Slide Number Placeholder 14">
            <a:extLst>
              <a:ext uri="{FF2B5EF4-FFF2-40B4-BE49-F238E27FC236}">
                <a16:creationId xmlns:a16="http://schemas.microsoft.com/office/drawing/2014/main" id="{DF287A68-943A-26BF-8A55-2AD7619F085F}"/>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685800" y="3234417"/>
            <a:ext cx="5232392" cy="1292196"/>
            <a:chOff x="0" y="0"/>
            <a:chExt cx="2067118" cy="510497"/>
          </a:xfrm>
        </p:grpSpPr>
        <p:sp>
          <p:nvSpPr>
            <p:cNvPr id="3" name="Freeform 3"/>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685800" y="4880004"/>
            <a:ext cx="5232392" cy="1292196"/>
            <a:chOff x="0" y="0"/>
            <a:chExt cx="2067118" cy="510497"/>
          </a:xfrm>
        </p:grpSpPr>
        <p:sp>
          <p:nvSpPr>
            <p:cNvPr id="6" name="Freeform 6"/>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6273808" y="3234417"/>
            <a:ext cx="5232392" cy="1292196"/>
            <a:chOff x="0" y="0"/>
            <a:chExt cx="2067118" cy="510497"/>
          </a:xfrm>
        </p:grpSpPr>
        <p:sp>
          <p:nvSpPr>
            <p:cNvPr id="9" name="Freeform 9"/>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6273808" y="4880004"/>
            <a:ext cx="5232392" cy="1292196"/>
            <a:chOff x="0" y="0"/>
            <a:chExt cx="2067118" cy="510497"/>
          </a:xfrm>
        </p:grpSpPr>
        <p:sp>
          <p:nvSpPr>
            <p:cNvPr id="12" name="Freeform 12"/>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14" name="TextBox 14"/>
          <p:cNvSpPr txBox="1"/>
          <p:nvPr/>
        </p:nvSpPr>
        <p:spPr>
          <a:xfrm>
            <a:off x="1793682" y="1817975"/>
            <a:ext cx="8604637" cy="768672"/>
          </a:xfrm>
          <a:prstGeom prst="rect">
            <a:avLst/>
          </a:prstGeom>
        </p:spPr>
        <p:txBody>
          <a:bodyPr lIns="0" tIns="0" rIns="0" bIns="0" rtlCol="0" anchor="t">
            <a:spAutoFit/>
          </a:bodyPr>
          <a:lstStyle/>
          <a:p>
            <a:pPr algn="ctr">
              <a:lnSpc>
                <a:spcPts val="7093"/>
              </a:lnSpc>
            </a:pPr>
            <a:r>
              <a:rPr lang="en-US" sz="5066">
                <a:solidFill>
                  <a:srgbClr val="F5E6CA"/>
                </a:solidFill>
                <a:latin typeface="Hagrid Heavy"/>
              </a:rPr>
              <a:t>LITERARY REVIEW</a:t>
            </a:r>
          </a:p>
        </p:txBody>
      </p:sp>
      <p:sp>
        <p:nvSpPr>
          <p:cNvPr id="15" name="TextBox 15"/>
          <p:cNvSpPr txBox="1"/>
          <p:nvPr/>
        </p:nvSpPr>
        <p:spPr>
          <a:xfrm>
            <a:off x="1400977" y="3468260"/>
            <a:ext cx="4110512" cy="787652"/>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a:t>
            </a:r>
          </a:p>
        </p:txBody>
      </p:sp>
      <p:sp>
        <p:nvSpPr>
          <p:cNvPr id="16" name="TextBox 16"/>
          <p:cNvSpPr txBox="1"/>
          <p:nvPr/>
        </p:nvSpPr>
        <p:spPr>
          <a:xfrm>
            <a:off x="1400977" y="5113847"/>
            <a:ext cx="4110512" cy="787652"/>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a:t>
            </a:r>
          </a:p>
        </p:txBody>
      </p:sp>
      <p:sp>
        <p:nvSpPr>
          <p:cNvPr id="17" name="TextBox 17"/>
          <p:cNvSpPr txBox="1"/>
          <p:nvPr/>
        </p:nvSpPr>
        <p:spPr>
          <a:xfrm>
            <a:off x="6989233" y="3468260"/>
            <a:ext cx="4110512" cy="787652"/>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a:t>
            </a:r>
          </a:p>
        </p:txBody>
      </p:sp>
      <p:sp>
        <p:nvSpPr>
          <p:cNvPr id="18" name="TextBox 18"/>
          <p:cNvSpPr txBox="1"/>
          <p:nvPr/>
        </p:nvSpPr>
        <p:spPr>
          <a:xfrm>
            <a:off x="6989233" y="5113847"/>
            <a:ext cx="4110512" cy="787652"/>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a:t>
            </a:r>
          </a:p>
        </p:txBody>
      </p:sp>
      <p:sp>
        <p:nvSpPr>
          <p:cNvPr id="19" name="TextBox 19"/>
          <p:cNvSpPr txBox="1"/>
          <p:nvPr/>
        </p:nvSpPr>
        <p:spPr>
          <a:xfrm>
            <a:off x="4662268" y="1106386"/>
            <a:ext cx="2867464" cy="244811"/>
          </a:xfrm>
          <a:prstGeom prst="rect">
            <a:avLst/>
          </a:prstGeom>
        </p:spPr>
        <p:txBody>
          <a:bodyPr lIns="0" tIns="0" rIns="0" bIns="0" rtlCol="0" anchor="t">
            <a:spAutoFit/>
          </a:bodyPr>
          <a:lstStyle/>
          <a:p>
            <a:pPr algn="ctr">
              <a:lnSpc>
                <a:spcPts val="2053"/>
              </a:lnSpc>
            </a:pPr>
            <a:r>
              <a:rPr lang="en-US" sz="1467">
                <a:solidFill>
                  <a:srgbClr val="F5E6CA"/>
                </a:solidFill>
                <a:latin typeface="Hagrid Bold"/>
              </a:rPr>
              <a:t>WARNER &amp; SPENCER</a:t>
            </a:r>
          </a:p>
        </p:txBody>
      </p:sp>
      <p:pic>
        <p:nvPicPr>
          <p:cNvPr id="20" name="Graphic 19" descr="Circle with left arrow with solid fill">
            <a:extLst>
              <a:ext uri="{FF2B5EF4-FFF2-40B4-BE49-F238E27FC236}">
                <a16:creationId xmlns:a16="http://schemas.microsoft.com/office/drawing/2014/main" id="{2CCA4F3E-7D16-4F51-E76B-D43D9585C77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27728" y="5122292"/>
            <a:ext cx="231073" cy="231073"/>
          </a:xfrm>
          <a:prstGeom prst="rect">
            <a:avLst/>
          </a:prstGeom>
        </p:spPr>
      </p:pic>
      <p:pic>
        <p:nvPicPr>
          <p:cNvPr id="21" name="Graphic 20" descr="Circle with left arrow with solid fill">
            <a:extLst>
              <a:ext uri="{FF2B5EF4-FFF2-40B4-BE49-F238E27FC236}">
                <a16:creationId xmlns:a16="http://schemas.microsoft.com/office/drawing/2014/main" id="{DE93BB9F-A5E7-9F51-F709-27EB7A4B3AA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27728" y="3468260"/>
            <a:ext cx="231073" cy="231073"/>
          </a:xfrm>
          <a:prstGeom prst="rect">
            <a:avLst/>
          </a:prstGeom>
        </p:spPr>
      </p:pic>
      <p:pic>
        <p:nvPicPr>
          <p:cNvPr id="22" name="Graphic 21" descr="Circle with left arrow with solid fill">
            <a:extLst>
              <a:ext uri="{FF2B5EF4-FFF2-40B4-BE49-F238E27FC236}">
                <a16:creationId xmlns:a16="http://schemas.microsoft.com/office/drawing/2014/main" id="{15C3DB04-0281-BA2A-8F28-D28C08892AC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517832" y="5121904"/>
            <a:ext cx="231073" cy="231073"/>
          </a:xfrm>
          <a:prstGeom prst="rect">
            <a:avLst/>
          </a:prstGeom>
        </p:spPr>
      </p:pic>
      <p:pic>
        <p:nvPicPr>
          <p:cNvPr id="23" name="Graphic 22" descr="Circle with left arrow with solid fill">
            <a:extLst>
              <a:ext uri="{FF2B5EF4-FFF2-40B4-BE49-F238E27FC236}">
                <a16:creationId xmlns:a16="http://schemas.microsoft.com/office/drawing/2014/main" id="{02D31F21-99E7-22D9-9176-C861431F97D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517832" y="3468260"/>
            <a:ext cx="231073" cy="231073"/>
          </a:xfrm>
          <a:prstGeom prst="rect">
            <a:avLst/>
          </a:prstGeom>
        </p:spPr>
      </p:pic>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685800" y="1707866"/>
            <a:ext cx="10820400" cy="654025"/>
          </a:xfrm>
          <a:prstGeom prst="rect">
            <a:avLst/>
          </a:prstGeom>
        </p:spPr>
        <p:txBody>
          <a:bodyPr lIns="0" tIns="0" rIns="0" bIns="0" rtlCol="0" anchor="t">
            <a:spAutoFit/>
          </a:bodyPr>
          <a:lstStyle/>
          <a:p>
            <a:pPr>
              <a:lnSpc>
                <a:spcPts val="5066"/>
              </a:lnSpc>
            </a:pPr>
            <a:r>
              <a:rPr lang="en-US" sz="5066">
                <a:solidFill>
                  <a:srgbClr val="343F56"/>
                </a:solidFill>
                <a:latin typeface="Hagrid Heavy"/>
              </a:rPr>
              <a:t>THEORETICAL FRAMEWORK</a:t>
            </a:r>
          </a:p>
        </p:txBody>
      </p:sp>
      <p:sp>
        <p:nvSpPr>
          <p:cNvPr id="3" name="TextBox 3"/>
          <p:cNvSpPr txBox="1"/>
          <p:nvPr/>
        </p:nvSpPr>
        <p:spPr>
          <a:xfrm>
            <a:off x="1246515" y="757459"/>
            <a:ext cx="2388644"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WARNER &amp; SPENCER</a:t>
            </a:r>
          </a:p>
        </p:txBody>
      </p:sp>
      <p:sp>
        <p:nvSpPr>
          <p:cNvPr id="4" name="AutoShape 4"/>
          <p:cNvSpPr/>
          <p:nvPr/>
        </p:nvSpPr>
        <p:spPr>
          <a:xfrm>
            <a:off x="3818313" y="900756"/>
            <a:ext cx="7687887" cy="0"/>
          </a:xfrm>
          <a:prstGeom prst="line">
            <a:avLst/>
          </a:prstGeom>
          <a:ln w="38100" cap="flat">
            <a:solidFill>
              <a:srgbClr val="343F56"/>
            </a:solidFill>
            <a:prstDash val="solid"/>
            <a:headEnd type="none" w="sm" len="sm"/>
            <a:tailEnd type="none" w="sm" len="sm"/>
          </a:ln>
        </p:spPr>
      </p:sp>
      <p:sp>
        <p:nvSpPr>
          <p:cNvPr id="5" name="AutoShape 5"/>
          <p:cNvSpPr/>
          <p:nvPr/>
        </p:nvSpPr>
        <p:spPr>
          <a:xfrm rot="-5400000">
            <a:off x="4848237" y="4164188"/>
            <a:ext cx="2520927" cy="0"/>
          </a:xfrm>
          <a:prstGeom prst="line">
            <a:avLst/>
          </a:prstGeom>
          <a:ln w="38100" cap="flat">
            <a:solidFill>
              <a:srgbClr val="343F56"/>
            </a:solidFill>
            <a:prstDash val="solid"/>
            <a:headEnd type="none" w="sm" len="sm"/>
            <a:tailEnd type="none" w="sm" len="sm"/>
          </a:ln>
        </p:spPr>
      </p:sp>
      <p:sp>
        <p:nvSpPr>
          <p:cNvPr id="6" name="TextBox 6"/>
          <p:cNvSpPr txBox="1"/>
          <p:nvPr/>
        </p:nvSpPr>
        <p:spPr>
          <a:xfrm>
            <a:off x="9272800" y="5933018"/>
            <a:ext cx="2233401" cy="225511"/>
          </a:xfrm>
          <a:prstGeom prst="rect">
            <a:avLst/>
          </a:prstGeom>
        </p:spPr>
        <p:txBody>
          <a:bodyPr lIns="0" tIns="0" rIns="0" bIns="0" rtlCol="0" anchor="t">
            <a:spAutoFit/>
          </a:bodyPr>
          <a:lstStyle/>
          <a:p>
            <a:pPr algn="r">
              <a:lnSpc>
                <a:spcPts val="1867"/>
              </a:lnSpc>
            </a:pPr>
            <a:r>
              <a:rPr lang="en-US" sz="1333">
                <a:solidFill>
                  <a:srgbClr val="343F56"/>
                </a:solidFill>
                <a:latin typeface="Roboto"/>
              </a:rPr>
              <a:t>www.reallygreatsite.com</a:t>
            </a:r>
          </a:p>
        </p:txBody>
      </p:sp>
      <p:sp>
        <p:nvSpPr>
          <p:cNvPr id="7" name="TextBox 7"/>
          <p:cNvSpPr txBox="1"/>
          <p:nvPr/>
        </p:nvSpPr>
        <p:spPr>
          <a:xfrm>
            <a:off x="685800" y="5939368"/>
            <a:ext cx="2289423"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BY CLAUDIA ALVES</a:t>
            </a:r>
          </a:p>
        </p:txBody>
      </p:sp>
      <p:grpSp>
        <p:nvGrpSpPr>
          <p:cNvPr id="8" name="Group 8"/>
          <p:cNvGrpSpPr/>
          <p:nvPr/>
        </p:nvGrpSpPr>
        <p:grpSpPr>
          <a:xfrm>
            <a:off x="685800" y="2916425"/>
            <a:ext cx="10820400" cy="2520927"/>
            <a:chOff x="0" y="0"/>
            <a:chExt cx="4274726" cy="995922"/>
          </a:xfrm>
        </p:grpSpPr>
        <p:sp>
          <p:nvSpPr>
            <p:cNvPr id="9" name="Freeform 9"/>
            <p:cNvSpPr/>
            <p:nvPr/>
          </p:nvSpPr>
          <p:spPr>
            <a:xfrm>
              <a:off x="0" y="0"/>
              <a:ext cx="4274726" cy="995922"/>
            </a:xfrm>
            <a:custGeom>
              <a:avLst/>
              <a:gdLst/>
              <a:ahLst/>
              <a:cxnLst/>
              <a:rect l="l" t="t" r="r" b="b"/>
              <a:pathLst>
                <a:path w="4274726" h="995922">
                  <a:moveTo>
                    <a:pt x="0" y="0"/>
                  </a:moveTo>
                  <a:lnTo>
                    <a:pt x="4274726" y="0"/>
                  </a:lnTo>
                  <a:lnTo>
                    <a:pt x="4274726" y="995922"/>
                  </a:lnTo>
                  <a:lnTo>
                    <a:pt x="0" y="995922"/>
                  </a:lnTo>
                  <a:close/>
                </a:path>
              </a:pathLst>
            </a:custGeom>
            <a:solidFill>
              <a:srgbClr val="000000">
                <a:alpha val="0"/>
              </a:srgbClr>
            </a:solidFill>
            <a:ln w="38100">
              <a:solidFill>
                <a:srgbClr val="343F56"/>
              </a:solidFill>
            </a:ln>
          </p:spPr>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1552396" y="3300201"/>
            <a:ext cx="3301349"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OVERVIEW</a:t>
            </a:r>
          </a:p>
        </p:txBody>
      </p:sp>
      <p:sp>
        <p:nvSpPr>
          <p:cNvPr id="12" name="TextBox 12"/>
          <p:cNvSpPr txBox="1"/>
          <p:nvPr/>
        </p:nvSpPr>
        <p:spPr>
          <a:xfrm>
            <a:off x="7134491" y="3299681"/>
            <a:ext cx="3122429"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PROPONENTS</a:t>
            </a:r>
          </a:p>
        </p:txBody>
      </p:sp>
      <p:sp>
        <p:nvSpPr>
          <p:cNvPr id="13" name="TextBox 13"/>
          <p:cNvSpPr txBox="1"/>
          <p:nvPr/>
        </p:nvSpPr>
        <p:spPr>
          <a:xfrm>
            <a:off x="1097382" y="3945493"/>
            <a:ext cx="4406563" cy="1056956"/>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a:t>
            </a:r>
          </a:p>
        </p:txBody>
      </p:sp>
      <p:sp>
        <p:nvSpPr>
          <p:cNvPr id="14" name="TextBox 14"/>
          <p:cNvSpPr txBox="1"/>
          <p:nvPr/>
        </p:nvSpPr>
        <p:spPr>
          <a:xfrm>
            <a:off x="6676444" y="3945493"/>
            <a:ext cx="4406563" cy="1056956"/>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a:t>
            </a:r>
          </a:p>
        </p:txBody>
      </p:sp>
      <p:pic>
        <p:nvPicPr>
          <p:cNvPr id="15" name="Graphic 14" descr="Circle with left arrow with solid fill">
            <a:extLst>
              <a:ext uri="{FF2B5EF4-FFF2-40B4-BE49-F238E27FC236}">
                <a16:creationId xmlns:a16="http://schemas.microsoft.com/office/drawing/2014/main" id="{F48CDCB5-3E42-43DA-C2CA-F1D0E73AE0A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597920" y="3315423"/>
            <a:ext cx="231073" cy="231073"/>
          </a:xfrm>
          <a:prstGeom prst="rect">
            <a:avLst/>
          </a:prstGeom>
        </p:spPr>
      </p:pic>
      <p:pic>
        <p:nvPicPr>
          <p:cNvPr id="16" name="Graphic 15" descr="Circle with left arrow with solid fill">
            <a:extLst>
              <a:ext uri="{FF2B5EF4-FFF2-40B4-BE49-F238E27FC236}">
                <a16:creationId xmlns:a16="http://schemas.microsoft.com/office/drawing/2014/main" id="{2A4DB3DE-012E-CB72-BC68-DC316EC3B6E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013273" y="3315423"/>
            <a:ext cx="231073" cy="231073"/>
          </a:xfrm>
          <a:prstGeom prst="rect">
            <a:avLst/>
          </a:prstGeom>
        </p:spPr>
      </p:pic>
      <p:sp>
        <p:nvSpPr>
          <p:cNvPr id="17" name="Slide Number Placeholder 16">
            <a:extLst>
              <a:ext uri="{FF2B5EF4-FFF2-40B4-BE49-F238E27FC236}">
                <a16:creationId xmlns:a16="http://schemas.microsoft.com/office/drawing/2014/main" id="{9BA81A31-7A7E-E83B-EBC2-8C8969D0AA43}"/>
              </a:ext>
            </a:extLst>
          </p:cNvPr>
          <p:cNvSpPr>
            <a:spLocks noGrp="1"/>
          </p:cNvSpPr>
          <p:nvPr>
            <p:ph type="sldNum" sz="quarter" idx="12"/>
          </p:nvPr>
        </p:nvSpPr>
        <p:spPr/>
        <p:txBody>
          <a:bodyPr/>
          <a:lstStyle/>
          <a:p>
            <a:fld id="{B6F15528-21DE-4FAA-801E-634DDDAF4B2B}" type="slidenum">
              <a:rPr lang="en-US" smtClean="0">
                <a:solidFill>
                  <a:srgbClr val="343F56"/>
                </a:solidFill>
              </a:rPr>
              <a:pPr/>
              <a:t>32</a:t>
            </a:fld>
            <a:endParaRPr lang="en-US" dirty="0">
              <a:solidFill>
                <a:srgbClr val="343F5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9272800" y="5933018"/>
            <a:ext cx="2233401" cy="225511"/>
          </a:xfrm>
          <a:prstGeom prst="rect">
            <a:avLst/>
          </a:prstGeom>
        </p:spPr>
        <p:txBody>
          <a:bodyPr lIns="0" tIns="0" rIns="0" bIns="0" rtlCol="0" anchor="t">
            <a:spAutoFit/>
          </a:bodyPr>
          <a:lstStyle/>
          <a:p>
            <a:pPr algn="r">
              <a:lnSpc>
                <a:spcPts val="1867"/>
              </a:lnSpc>
            </a:pPr>
            <a:r>
              <a:rPr lang="en-US" sz="1333">
                <a:solidFill>
                  <a:srgbClr val="343F56"/>
                </a:solidFill>
                <a:latin typeface="Roboto"/>
              </a:rPr>
              <a:t>www.reallygreatsite.com</a:t>
            </a:r>
          </a:p>
        </p:txBody>
      </p:sp>
      <p:sp>
        <p:nvSpPr>
          <p:cNvPr id="3" name="TextBox 3"/>
          <p:cNvSpPr txBox="1"/>
          <p:nvPr/>
        </p:nvSpPr>
        <p:spPr>
          <a:xfrm>
            <a:off x="3344763" y="757459"/>
            <a:ext cx="2388644"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WARNER &amp; SPENCER</a:t>
            </a:r>
          </a:p>
        </p:txBody>
      </p:sp>
      <p:grpSp>
        <p:nvGrpSpPr>
          <p:cNvPr id="4" name="Group 4"/>
          <p:cNvGrpSpPr/>
          <p:nvPr/>
        </p:nvGrpSpPr>
        <p:grpSpPr>
          <a:xfrm>
            <a:off x="-301740" y="-354627"/>
            <a:ext cx="2422754" cy="7586734"/>
            <a:chOff x="0" y="0"/>
            <a:chExt cx="957137" cy="2997228"/>
          </a:xfrm>
        </p:grpSpPr>
        <p:sp>
          <p:nvSpPr>
            <p:cNvPr id="5" name="Freeform 5"/>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close/>
                </a:path>
              </a:pathLst>
            </a:custGeom>
            <a:solidFill>
              <a:srgbClr val="343F56"/>
            </a:solidFill>
          </p:spPr>
        </p:sp>
        <p:sp>
          <p:nvSpPr>
            <p:cNvPr id="6" name="TextBox 6"/>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7" name="TextBox 7"/>
          <p:cNvSpPr txBox="1"/>
          <p:nvPr/>
        </p:nvSpPr>
        <p:spPr>
          <a:xfrm rot="-5400000">
            <a:off x="-1724871" y="3044664"/>
            <a:ext cx="5486400" cy="768672"/>
          </a:xfrm>
          <a:prstGeom prst="rect">
            <a:avLst/>
          </a:prstGeom>
        </p:spPr>
        <p:txBody>
          <a:bodyPr lIns="0" tIns="0" rIns="0" bIns="0" rtlCol="0" anchor="t">
            <a:spAutoFit/>
          </a:bodyPr>
          <a:lstStyle/>
          <a:p>
            <a:pPr algn="ctr">
              <a:lnSpc>
                <a:spcPts val="7093"/>
              </a:lnSpc>
            </a:pPr>
            <a:r>
              <a:rPr lang="en-US" sz="5066">
                <a:solidFill>
                  <a:srgbClr val="F5E6CA"/>
                </a:solidFill>
                <a:latin typeface="Hagrid Heavy"/>
              </a:rPr>
              <a:t>OBJECTIVES</a:t>
            </a:r>
          </a:p>
        </p:txBody>
      </p:sp>
      <p:sp>
        <p:nvSpPr>
          <p:cNvPr id="8" name="AutoShape 8"/>
          <p:cNvSpPr/>
          <p:nvPr/>
        </p:nvSpPr>
        <p:spPr>
          <a:xfrm>
            <a:off x="6096000" y="900756"/>
            <a:ext cx="5410200" cy="0"/>
          </a:xfrm>
          <a:prstGeom prst="line">
            <a:avLst/>
          </a:prstGeom>
          <a:ln w="38100" cap="flat">
            <a:solidFill>
              <a:srgbClr val="343F56"/>
            </a:solidFill>
            <a:prstDash val="solid"/>
            <a:headEnd type="none" w="sm" len="sm"/>
            <a:tailEnd type="none" w="sm" len="sm"/>
          </a:ln>
        </p:spPr>
      </p:sp>
      <p:sp>
        <p:nvSpPr>
          <p:cNvPr id="9" name="TextBox 9"/>
          <p:cNvSpPr txBox="1"/>
          <p:nvPr/>
        </p:nvSpPr>
        <p:spPr>
          <a:xfrm>
            <a:off x="2784048" y="5939368"/>
            <a:ext cx="2306819"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BY CLAUDIA ALVES</a:t>
            </a:r>
          </a:p>
        </p:txBody>
      </p:sp>
      <p:grpSp>
        <p:nvGrpSpPr>
          <p:cNvPr id="10" name="Group 10"/>
          <p:cNvGrpSpPr/>
          <p:nvPr/>
        </p:nvGrpSpPr>
        <p:grpSpPr>
          <a:xfrm>
            <a:off x="2784048" y="1805975"/>
            <a:ext cx="4146213" cy="3381632"/>
            <a:chOff x="0" y="0"/>
            <a:chExt cx="2007284" cy="1637132"/>
          </a:xfrm>
        </p:grpSpPr>
        <p:sp>
          <p:nvSpPr>
            <p:cNvPr id="11" name="Freeform 11"/>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343F56"/>
            </a:solidFill>
            <a:ln>
              <a:noFill/>
            </a:ln>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3" name="Group 13"/>
          <p:cNvGrpSpPr/>
          <p:nvPr/>
        </p:nvGrpSpPr>
        <p:grpSpPr>
          <a:xfrm>
            <a:off x="7359988" y="1805975"/>
            <a:ext cx="4146213" cy="3381632"/>
            <a:chOff x="0" y="0"/>
            <a:chExt cx="2007284" cy="1637132"/>
          </a:xfrm>
        </p:grpSpPr>
        <p:sp>
          <p:nvSpPr>
            <p:cNvPr id="14" name="Freeform 14"/>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343F56"/>
              </a:solidFill>
            </a:ln>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16" name="TextBox 16"/>
          <p:cNvSpPr txBox="1"/>
          <p:nvPr/>
        </p:nvSpPr>
        <p:spPr>
          <a:xfrm>
            <a:off x="3257242" y="2205659"/>
            <a:ext cx="2945566" cy="303160"/>
          </a:xfrm>
          <a:prstGeom prst="rect">
            <a:avLst/>
          </a:prstGeom>
        </p:spPr>
        <p:txBody>
          <a:bodyPr lIns="0" tIns="0" rIns="0" bIns="0" rtlCol="0" anchor="t">
            <a:spAutoFit/>
          </a:bodyPr>
          <a:lstStyle/>
          <a:p>
            <a:pPr>
              <a:lnSpc>
                <a:spcPts val="2800"/>
              </a:lnSpc>
            </a:pPr>
            <a:r>
              <a:rPr lang="en-US" sz="2000">
                <a:solidFill>
                  <a:srgbClr val="F5E6CA"/>
                </a:solidFill>
                <a:latin typeface="Hagrid Heavy"/>
              </a:rPr>
              <a:t>OBJECTIVES 01</a:t>
            </a:r>
          </a:p>
        </p:txBody>
      </p:sp>
      <p:sp>
        <p:nvSpPr>
          <p:cNvPr id="17" name="TextBox 17"/>
          <p:cNvSpPr txBox="1"/>
          <p:nvPr/>
        </p:nvSpPr>
        <p:spPr>
          <a:xfrm>
            <a:off x="7803342" y="2205659"/>
            <a:ext cx="3075690"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OBJECTIVES 02</a:t>
            </a:r>
          </a:p>
        </p:txBody>
      </p:sp>
      <p:sp>
        <p:nvSpPr>
          <p:cNvPr id="18" name="TextBox 18"/>
          <p:cNvSpPr txBox="1"/>
          <p:nvPr/>
        </p:nvSpPr>
        <p:spPr>
          <a:xfrm>
            <a:off x="3257242" y="2753789"/>
            <a:ext cx="3250590" cy="1595565"/>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 quis nostrud exercitation ullamco laboris nisi ut.</a:t>
            </a:r>
          </a:p>
        </p:txBody>
      </p:sp>
      <p:sp>
        <p:nvSpPr>
          <p:cNvPr id="19" name="TextBox 19"/>
          <p:cNvSpPr txBox="1"/>
          <p:nvPr/>
        </p:nvSpPr>
        <p:spPr>
          <a:xfrm>
            <a:off x="7803342" y="2753789"/>
            <a:ext cx="3250590" cy="1595565"/>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 ut.</a:t>
            </a:r>
          </a:p>
        </p:txBody>
      </p:sp>
      <p:pic>
        <p:nvPicPr>
          <p:cNvPr id="20" name="Graphic 19" descr="Circle with left arrow with solid fill">
            <a:extLst>
              <a:ext uri="{FF2B5EF4-FFF2-40B4-BE49-F238E27FC236}">
                <a16:creationId xmlns:a16="http://schemas.microsoft.com/office/drawing/2014/main" id="{80A297CB-3BBA-8FD9-320D-96D1BEDE0E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276760" y="4633460"/>
            <a:ext cx="231073" cy="231073"/>
          </a:xfrm>
          <a:prstGeom prst="rect">
            <a:avLst/>
          </a:prstGeom>
        </p:spPr>
      </p:pic>
      <p:pic>
        <p:nvPicPr>
          <p:cNvPr id="21" name="Graphic 20" descr="Circle with left arrow with solid fill">
            <a:extLst>
              <a:ext uri="{FF2B5EF4-FFF2-40B4-BE49-F238E27FC236}">
                <a16:creationId xmlns:a16="http://schemas.microsoft.com/office/drawing/2014/main" id="{1285946A-EDDD-3084-1042-BEF9E7D509E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0819617" y="4633460"/>
            <a:ext cx="231073" cy="231073"/>
          </a:xfrm>
          <a:prstGeom prst="rect">
            <a:avLst/>
          </a:prstGeom>
        </p:spPr>
      </p:pic>
      <p:sp>
        <p:nvSpPr>
          <p:cNvPr id="22" name="Slide Number Placeholder 21">
            <a:extLst>
              <a:ext uri="{FF2B5EF4-FFF2-40B4-BE49-F238E27FC236}">
                <a16:creationId xmlns:a16="http://schemas.microsoft.com/office/drawing/2014/main" id="{6EA3B8EF-8E60-9179-5AF5-FF5BBAE6B16A}"/>
              </a:ext>
            </a:extLst>
          </p:cNvPr>
          <p:cNvSpPr>
            <a:spLocks noGrp="1"/>
          </p:cNvSpPr>
          <p:nvPr>
            <p:ph type="sldNum" sz="quarter" idx="12"/>
          </p:nvPr>
        </p:nvSpPr>
        <p:spPr/>
        <p:txBody>
          <a:bodyPr/>
          <a:lstStyle/>
          <a:p>
            <a:fld id="{B6F15528-21DE-4FAA-801E-634DDDAF4B2B}" type="slidenum">
              <a:rPr lang="en-US" smtClean="0">
                <a:solidFill>
                  <a:srgbClr val="343F56"/>
                </a:solidFill>
              </a:rPr>
              <a:pPr/>
              <a:t>33</a:t>
            </a:fld>
            <a:endParaRPr lang="en-US" dirty="0">
              <a:solidFill>
                <a:srgbClr val="343F5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793682" y="1817975"/>
            <a:ext cx="8604637" cy="768672"/>
          </a:xfrm>
          <a:prstGeom prst="rect">
            <a:avLst/>
          </a:prstGeom>
        </p:spPr>
        <p:txBody>
          <a:bodyPr lIns="0" tIns="0" rIns="0" bIns="0" rtlCol="0" anchor="t">
            <a:spAutoFit/>
          </a:bodyPr>
          <a:lstStyle/>
          <a:p>
            <a:pPr algn="ctr">
              <a:lnSpc>
                <a:spcPts val="7093"/>
              </a:lnSpc>
            </a:pPr>
            <a:r>
              <a:rPr lang="en-US" sz="5066">
                <a:solidFill>
                  <a:srgbClr val="F5E6CA"/>
                </a:solidFill>
                <a:latin typeface="Hagrid Heavy"/>
              </a:rPr>
              <a:t>HYPOTHESIS</a:t>
            </a:r>
          </a:p>
        </p:txBody>
      </p:sp>
      <p:sp>
        <p:nvSpPr>
          <p:cNvPr id="3" name="TextBox 3"/>
          <p:cNvSpPr txBox="1"/>
          <p:nvPr/>
        </p:nvSpPr>
        <p:spPr>
          <a:xfrm>
            <a:off x="4662268" y="1106386"/>
            <a:ext cx="2867464" cy="244811"/>
          </a:xfrm>
          <a:prstGeom prst="rect">
            <a:avLst/>
          </a:prstGeom>
        </p:spPr>
        <p:txBody>
          <a:bodyPr lIns="0" tIns="0" rIns="0" bIns="0" rtlCol="0" anchor="t">
            <a:spAutoFit/>
          </a:bodyPr>
          <a:lstStyle/>
          <a:p>
            <a:pPr algn="ctr">
              <a:lnSpc>
                <a:spcPts val="2053"/>
              </a:lnSpc>
            </a:pPr>
            <a:r>
              <a:rPr lang="en-US" sz="1467">
                <a:solidFill>
                  <a:srgbClr val="F5E6CA"/>
                </a:solidFill>
                <a:latin typeface="Hagrid Bold"/>
              </a:rPr>
              <a:t>WARNER &amp; SPENCER</a:t>
            </a:r>
          </a:p>
        </p:txBody>
      </p:sp>
      <p:sp>
        <p:nvSpPr>
          <p:cNvPr id="4" name="TextBox 4"/>
          <p:cNvSpPr txBox="1"/>
          <p:nvPr/>
        </p:nvSpPr>
        <p:spPr>
          <a:xfrm>
            <a:off x="685800" y="4355254"/>
            <a:ext cx="5040767" cy="1864869"/>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 quis nostrud exercitation ullamco laboris nisi ut aliquip ex ea commodo consequat.</a:t>
            </a:r>
          </a:p>
          <a:p>
            <a:pPr>
              <a:lnSpc>
                <a:spcPts val="2053"/>
              </a:lnSpc>
            </a:pPr>
            <a:endParaRPr lang="en-US" sz="1467">
              <a:solidFill>
                <a:srgbClr val="F5E6CA"/>
              </a:solidFill>
              <a:latin typeface="Roboto"/>
            </a:endParaRPr>
          </a:p>
          <a:p>
            <a:pPr>
              <a:lnSpc>
                <a:spcPts val="2053"/>
              </a:lnSpc>
            </a:pPr>
            <a:r>
              <a:rPr lang="en-US" sz="1467">
                <a:solidFill>
                  <a:srgbClr val="F5E6CA"/>
                </a:solidFill>
                <a:latin typeface="Roboto"/>
              </a:rPr>
              <a:t>Duis aute irure dolor in reprehenderit in voluptate velit esse cillum dolore eu fugiat nulla pariatur.</a:t>
            </a:r>
          </a:p>
        </p:txBody>
      </p:sp>
      <p:sp>
        <p:nvSpPr>
          <p:cNvPr id="5" name="TextBox 5"/>
          <p:cNvSpPr txBox="1"/>
          <p:nvPr/>
        </p:nvSpPr>
        <p:spPr>
          <a:xfrm>
            <a:off x="6465433" y="4355254"/>
            <a:ext cx="5040767" cy="1056956"/>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 quis nostrud exercitation ullamco laboris nisi ut aliquip ex ea commodo consequat.</a:t>
            </a:r>
          </a:p>
        </p:txBody>
      </p:sp>
      <p:sp>
        <p:nvSpPr>
          <p:cNvPr id="6" name="TextBox 6"/>
          <p:cNvSpPr txBox="1"/>
          <p:nvPr/>
        </p:nvSpPr>
        <p:spPr>
          <a:xfrm>
            <a:off x="6465434" y="5933018"/>
            <a:ext cx="3545693" cy="225511"/>
          </a:xfrm>
          <a:prstGeom prst="rect">
            <a:avLst/>
          </a:prstGeom>
        </p:spPr>
        <p:txBody>
          <a:bodyPr lIns="0" tIns="0" rIns="0" bIns="0" rtlCol="0" anchor="t">
            <a:spAutoFit/>
          </a:bodyPr>
          <a:lstStyle/>
          <a:p>
            <a:pPr>
              <a:lnSpc>
                <a:spcPts val="1867"/>
              </a:lnSpc>
            </a:pPr>
            <a:r>
              <a:rPr lang="en-US" sz="1333">
                <a:solidFill>
                  <a:srgbClr val="F5E6CA"/>
                </a:solidFill>
                <a:latin typeface="Roboto"/>
              </a:rPr>
              <a:t>www.reallygreatsite.com</a:t>
            </a:r>
          </a:p>
        </p:txBody>
      </p:sp>
      <p:grpSp>
        <p:nvGrpSpPr>
          <p:cNvPr id="7" name="Group 7"/>
          <p:cNvGrpSpPr/>
          <p:nvPr/>
        </p:nvGrpSpPr>
        <p:grpSpPr>
          <a:xfrm>
            <a:off x="687479" y="3232333"/>
            <a:ext cx="10818721" cy="608571"/>
            <a:chOff x="0" y="0"/>
            <a:chExt cx="3964388" cy="223003"/>
          </a:xfrm>
        </p:grpSpPr>
        <p:sp>
          <p:nvSpPr>
            <p:cNvPr id="8" name="Freeform 8"/>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close/>
                </a:path>
              </a:pathLst>
            </a:custGeom>
            <a:solidFill>
              <a:srgbClr val="F5E6CA"/>
            </a:solidFill>
          </p:spPr>
        </p:sp>
        <p:sp>
          <p:nvSpPr>
            <p:cNvPr id="9" name="TextBox 9"/>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0" name="TextBox 10"/>
          <p:cNvSpPr txBox="1"/>
          <p:nvPr/>
        </p:nvSpPr>
        <p:spPr>
          <a:xfrm>
            <a:off x="1340261" y="3390301"/>
            <a:ext cx="2478051"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BY CLAUDIA ALVES</a:t>
            </a:r>
          </a:p>
        </p:txBody>
      </p:sp>
      <p:sp>
        <p:nvSpPr>
          <p:cNvPr id="11" name="TextBox 11"/>
          <p:cNvSpPr txBox="1"/>
          <p:nvPr/>
        </p:nvSpPr>
        <p:spPr>
          <a:xfrm>
            <a:off x="7529732" y="3393320"/>
            <a:ext cx="3803617" cy="249043"/>
          </a:xfrm>
          <a:prstGeom prst="rect">
            <a:avLst/>
          </a:prstGeom>
        </p:spPr>
        <p:txBody>
          <a:bodyPr lIns="0" tIns="0" rIns="0" bIns="0" rtlCol="0" anchor="t">
            <a:spAutoFit/>
          </a:bodyPr>
          <a:lstStyle/>
          <a:p>
            <a:pPr algn="r">
              <a:lnSpc>
                <a:spcPts val="2053"/>
              </a:lnSpc>
            </a:pPr>
            <a:r>
              <a:rPr lang="en-US" sz="1467">
                <a:solidFill>
                  <a:srgbClr val="343F56"/>
                </a:solidFill>
                <a:latin typeface="Roboto Bold"/>
              </a:rPr>
              <a:t>Thesis Defense Presentation Template</a:t>
            </a:r>
          </a:p>
        </p:txBody>
      </p:sp>
      <p:pic>
        <p:nvPicPr>
          <p:cNvPr id="12" name="Graphic 11" descr="Circle with left arrow with solid fill">
            <a:extLst>
              <a:ext uri="{FF2B5EF4-FFF2-40B4-BE49-F238E27FC236}">
                <a16:creationId xmlns:a16="http://schemas.microsoft.com/office/drawing/2014/main" id="{6F1DCB73-B440-604A-FDDE-C46F39F0F82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898334" y="3407924"/>
            <a:ext cx="231073" cy="231073"/>
          </a:xfrm>
          <a:prstGeom prst="rect">
            <a:avLst/>
          </a:prstGeom>
        </p:spPr>
      </p:pic>
      <p:sp>
        <p:nvSpPr>
          <p:cNvPr id="13" name="Slide Number Placeholder 12">
            <a:extLst>
              <a:ext uri="{FF2B5EF4-FFF2-40B4-BE49-F238E27FC236}">
                <a16:creationId xmlns:a16="http://schemas.microsoft.com/office/drawing/2014/main" id="{8DBC9F71-CF9B-EF57-1934-DE602CBA584C}"/>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1793682" y="1817975"/>
            <a:ext cx="8604637" cy="768672"/>
          </a:xfrm>
          <a:prstGeom prst="rect">
            <a:avLst/>
          </a:prstGeom>
        </p:spPr>
        <p:txBody>
          <a:bodyPr lIns="0" tIns="0" rIns="0" bIns="0" rtlCol="0" anchor="t">
            <a:spAutoFit/>
          </a:bodyPr>
          <a:lstStyle/>
          <a:p>
            <a:pPr algn="ctr">
              <a:lnSpc>
                <a:spcPts val="7093"/>
              </a:lnSpc>
            </a:pPr>
            <a:r>
              <a:rPr lang="en-US" sz="5066">
                <a:solidFill>
                  <a:srgbClr val="343F56"/>
                </a:solidFill>
                <a:latin typeface="Hagrid Heavy"/>
              </a:rPr>
              <a:t>METHODOLOGY</a:t>
            </a:r>
          </a:p>
        </p:txBody>
      </p:sp>
      <p:sp>
        <p:nvSpPr>
          <p:cNvPr id="3" name="TextBox 3"/>
          <p:cNvSpPr txBox="1"/>
          <p:nvPr/>
        </p:nvSpPr>
        <p:spPr>
          <a:xfrm>
            <a:off x="4662268" y="1106386"/>
            <a:ext cx="2867464" cy="244811"/>
          </a:xfrm>
          <a:prstGeom prst="rect">
            <a:avLst/>
          </a:prstGeom>
        </p:spPr>
        <p:txBody>
          <a:bodyPr lIns="0" tIns="0" rIns="0" bIns="0" rtlCol="0" anchor="t">
            <a:spAutoFit/>
          </a:bodyPr>
          <a:lstStyle/>
          <a:p>
            <a:pPr algn="ctr">
              <a:lnSpc>
                <a:spcPts val="2053"/>
              </a:lnSpc>
            </a:pPr>
            <a:r>
              <a:rPr lang="en-US" sz="1467">
                <a:solidFill>
                  <a:srgbClr val="343F56"/>
                </a:solidFill>
                <a:latin typeface="Hagrid Bold"/>
              </a:rPr>
              <a:t>WARNER &amp; SPENCER</a:t>
            </a:r>
          </a:p>
        </p:txBody>
      </p:sp>
      <p:grpSp>
        <p:nvGrpSpPr>
          <p:cNvPr id="4" name="Group 4"/>
          <p:cNvGrpSpPr/>
          <p:nvPr/>
        </p:nvGrpSpPr>
        <p:grpSpPr>
          <a:xfrm>
            <a:off x="687479" y="5563629"/>
            <a:ext cx="10818721" cy="608571"/>
            <a:chOff x="0" y="0"/>
            <a:chExt cx="3964388" cy="223003"/>
          </a:xfrm>
        </p:grpSpPr>
        <p:sp>
          <p:nvSpPr>
            <p:cNvPr id="5" name="Freeform 5"/>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close/>
                </a:path>
              </a:pathLst>
            </a:custGeom>
            <a:solidFill>
              <a:srgbClr val="343F56"/>
            </a:solidFill>
          </p:spPr>
        </p:sp>
        <p:sp>
          <p:nvSpPr>
            <p:cNvPr id="6" name="TextBox 6"/>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7" name="TextBox 7"/>
          <p:cNvSpPr txBox="1"/>
          <p:nvPr/>
        </p:nvSpPr>
        <p:spPr>
          <a:xfrm>
            <a:off x="1340261" y="5721597"/>
            <a:ext cx="2478051" cy="244811"/>
          </a:xfrm>
          <a:prstGeom prst="rect">
            <a:avLst/>
          </a:prstGeom>
        </p:spPr>
        <p:txBody>
          <a:bodyPr lIns="0" tIns="0" rIns="0" bIns="0" rtlCol="0" anchor="t">
            <a:spAutoFit/>
          </a:bodyPr>
          <a:lstStyle/>
          <a:p>
            <a:pPr>
              <a:lnSpc>
                <a:spcPts val="2053"/>
              </a:lnSpc>
            </a:pPr>
            <a:r>
              <a:rPr lang="en-US" sz="1467">
                <a:solidFill>
                  <a:srgbClr val="F5E6CA"/>
                </a:solidFill>
                <a:latin typeface="Hagrid Bold"/>
              </a:rPr>
              <a:t>BY CLAUDIA ALVES</a:t>
            </a:r>
          </a:p>
        </p:txBody>
      </p:sp>
      <p:sp>
        <p:nvSpPr>
          <p:cNvPr id="8" name="TextBox 8"/>
          <p:cNvSpPr txBox="1"/>
          <p:nvPr/>
        </p:nvSpPr>
        <p:spPr>
          <a:xfrm>
            <a:off x="7529732" y="5724616"/>
            <a:ext cx="3803617" cy="249043"/>
          </a:xfrm>
          <a:prstGeom prst="rect">
            <a:avLst/>
          </a:prstGeom>
        </p:spPr>
        <p:txBody>
          <a:bodyPr lIns="0" tIns="0" rIns="0" bIns="0" rtlCol="0" anchor="t">
            <a:spAutoFit/>
          </a:bodyPr>
          <a:lstStyle/>
          <a:p>
            <a:pPr algn="r">
              <a:lnSpc>
                <a:spcPts val="2053"/>
              </a:lnSpc>
            </a:pPr>
            <a:r>
              <a:rPr lang="en-US" sz="1467">
                <a:solidFill>
                  <a:srgbClr val="F5E6CA"/>
                </a:solidFill>
                <a:latin typeface="Roboto Bold"/>
              </a:rPr>
              <a:t>Thesis Defense Presentation Template</a:t>
            </a:r>
          </a:p>
        </p:txBody>
      </p:sp>
      <p:sp>
        <p:nvSpPr>
          <p:cNvPr id="9" name="AutoShape 9"/>
          <p:cNvSpPr/>
          <p:nvPr/>
        </p:nvSpPr>
        <p:spPr>
          <a:xfrm rot="-5380161">
            <a:off x="4916999" y="4377803"/>
            <a:ext cx="2346143" cy="0"/>
          </a:xfrm>
          <a:prstGeom prst="line">
            <a:avLst/>
          </a:prstGeom>
          <a:ln w="38100" cap="flat">
            <a:solidFill>
              <a:srgbClr val="343F56"/>
            </a:solidFill>
            <a:prstDash val="solid"/>
            <a:headEnd type="none" w="sm" len="sm"/>
            <a:tailEnd type="none" w="sm" len="sm"/>
          </a:ln>
        </p:spPr>
      </p:sp>
      <p:sp>
        <p:nvSpPr>
          <p:cNvPr id="10" name="AutoShape 10"/>
          <p:cNvSpPr/>
          <p:nvPr/>
        </p:nvSpPr>
        <p:spPr>
          <a:xfrm>
            <a:off x="685800" y="3191978"/>
            <a:ext cx="10820400" cy="0"/>
          </a:xfrm>
          <a:prstGeom prst="line">
            <a:avLst/>
          </a:prstGeom>
          <a:ln w="38100" cap="flat">
            <a:solidFill>
              <a:srgbClr val="343F56"/>
            </a:solidFill>
            <a:prstDash val="solid"/>
            <a:headEnd type="none" w="sm" len="sm"/>
            <a:tailEnd type="none" w="sm" len="sm"/>
          </a:ln>
        </p:spPr>
      </p:sp>
      <p:sp>
        <p:nvSpPr>
          <p:cNvPr id="11" name="TextBox 11"/>
          <p:cNvSpPr txBox="1"/>
          <p:nvPr/>
        </p:nvSpPr>
        <p:spPr>
          <a:xfrm>
            <a:off x="1156120" y="3587429"/>
            <a:ext cx="4012582"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QUANTITATIVE METHOD</a:t>
            </a:r>
          </a:p>
        </p:txBody>
      </p:sp>
      <p:sp>
        <p:nvSpPr>
          <p:cNvPr id="12" name="TextBox 12"/>
          <p:cNvSpPr txBox="1"/>
          <p:nvPr/>
        </p:nvSpPr>
        <p:spPr>
          <a:xfrm>
            <a:off x="7075586" y="3586909"/>
            <a:ext cx="3122429"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QUALITATIVE METHOD</a:t>
            </a:r>
          </a:p>
        </p:txBody>
      </p:sp>
      <p:sp>
        <p:nvSpPr>
          <p:cNvPr id="13" name="TextBox 13"/>
          <p:cNvSpPr txBox="1"/>
          <p:nvPr/>
        </p:nvSpPr>
        <p:spPr>
          <a:xfrm>
            <a:off x="701106" y="4082269"/>
            <a:ext cx="4861577" cy="1056956"/>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a:t>
            </a:r>
          </a:p>
        </p:txBody>
      </p:sp>
      <p:sp>
        <p:nvSpPr>
          <p:cNvPr id="14" name="TextBox 14"/>
          <p:cNvSpPr txBox="1"/>
          <p:nvPr/>
        </p:nvSpPr>
        <p:spPr>
          <a:xfrm>
            <a:off x="6617540" y="4082269"/>
            <a:ext cx="4864609" cy="1056956"/>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a:t>
            </a:r>
          </a:p>
        </p:txBody>
      </p:sp>
      <p:pic>
        <p:nvPicPr>
          <p:cNvPr id="15" name="Graphic 14" descr="Circle with left arrow with solid fill">
            <a:extLst>
              <a:ext uri="{FF2B5EF4-FFF2-40B4-BE49-F238E27FC236}">
                <a16:creationId xmlns:a16="http://schemas.microsoft.com/office/drawing/2014/main" id="{3AD548F6-CB46-C2FC-3AF8-447D4CF9419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898334" y="5736502"/>
            <a:ext cx="231073" cy="231073"/>
          </a:xfrm>
          <a:prstGeom prst="rect">
            <a:avLst/>
          </a:prstGeom>
        </p:spPr>
      </p:pic>
      <p:pic>
        <p:nvPicPr>
          <p:cNvPr id="16" name="Graphic 15" descr="Circle with left arrow with solid fill">
            <a:extLst>
              <a:ext uri="{FF2B5EF4-FFF2-40B4-BE49-F238E27FC236}">
                <a16:creationId xmlns:a16="http://schemas.microsoft.com/office/drawing/2014/main" id="{31DC6D37-E374-C212-C952-64B98555616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01106" y="3645998"/>
            <a:ext cx="231073" cy="231073"/>
          </a:xfrm>
          <a:prstGeom prst="rect">
            <a:avLst/>
          </a:prstGeom>
        </p:spPr>
      </p:pic>
      <p:pic>
        <p:nvPicPr>
          <p:cNvPr id="17" name="Graphic 16" descr="Circle with left arrow with solid fill">
            <a:extLst>
              <a:ext uri="{FF2B5EF4-FFF2-40B4-BE49-F238E27FC236}">
                <a16:creationId xmlns:a16="http://schemas.microsoft.com/office/drawing/2014/main" id="{E8B557EB-F46D-9D74-E9D1-1826F68ABA7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20798" y="3650296"/>
            <a:ext cx="231073" cy="231073"/>
          </a:xfrm>
          <a:prstGeom prst="rect">
            <a:avLst/>
          </a:prstGeom>
        </p:spPr>
      </p:pic>
      <p:sp>
        <p:nvSpPr>
          <p:cNvPr id="18" name="Slide Number Placeholder 17">
            <a:extLst>
              <a:ext uri="{FF2B5EF4-FFF2-40B4-BE49-F238E27FC236}">
                <a16:creationId xmlns:a16="http://schemas.microsoft.com/office/drawing/2014/main" id="{53684145-6976-D8A0-567A-A67FE01807C1}"/>
              </a:ext>
            </a:extLst>
          </p:cNvPr>
          <p:cNvSpPr>
            <a:spLocks noGrp="1"/>
          </p:cNvSpPr>
          <p:nvPr>
            <p:ph type="sldNum" sz="quarter" idx="12"/>
          </p:nvPr>
        </p:nvSpPr>
        <p:spPr/>
        <p:txBody>
          <a:bodyPr/>
          <a:lstStyle/>
          <a:p>
            <a:fld id="{B6F15528-21DE-4FAA-801E-634DDDAF4B2B}" type="slidenum">
              <a:rPr lang="en-US" smtClean="0">
                <a:solidFill>
                  <a:srgbClr val="343F56"/>
                </a:solidFill>
              </a:rPr>
              <a:pPr/>
              <a:t>35</a:t>
            </a:fld>
            <a:endParaRPr lang="en-US" dirty="0">
              <a:solidFill>
                <a:srgbClr val="343F5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257598" y="-246104"/>
            <a:ext cx="12680873" cy="1903455"/>
            <a:chOff x="0" y="0"/>
            <a:chExt cx="8016217" cy="1203270"/>
          </a:xfrm>
        </p:grpSpPr>
        <p:sp>
          <p:nvSpPr>
            <p:cNvPr id="3" name="Freeform 3"/>
            <p:cNvSpPr/>
            <p:nvPr/>
          </p:nvSpPr>
          <p:spPr>
            <a:xfrm>
              <a:off x="0" y="0"/>
              <a:ext cx="8016217" cy="1203270"/>
            </a:xfrm>
            <a:custGeom>
              <a:avLst/>
              <a:gdLst/>
              <a:ahLst/>
              <a:cxnLst/>
              <a:rect l="l" t="t" r="r" b="b"/>
              <a:pathLst>
                <a:path w="8016217" h="1203270">
                  <a:moveTo>
                    <a:pt x="0" y="0"/>
                  </a:moveTo>
                  <a:lnTo>
                    <a:pt x="8016217" y="0"/>
                  </a:lnTo>
                  <a:lnTo>
                    <a:pt x="8016217" y="1203270"/>
                  </a:lnTo>
                  <a:lnTo>
                    <a:pt x="0" y="1203270"/>
                  </a:lnTo>
                  <a:close/>
                </a:path>
              </a:pathLst>
            </a:custGeom>
            <a:solidFill>
              <a:srgbClr val="343F56"/>
            </a:solidFill>
            <a:ln>
              <a:noFill/>
            </a:ln>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a:off x="1793682" y="2053788"/>
            <a:ext cx="8604637" cy="768672"/>
          </a:xfrm>
          <a:prstGeom prst="rect">
            <a:avLst/>
          </a:prstGeom>
        </p:spPr>
        <p:txBody>
          <a:bodyPr lIns="0" tIns="0" rIns="0" bIns="0" rtlCol="0" anchor="t">
            <a:spAutoFit/>
          </a:bodyPr>
          <a:lstStyle/>
          <a:p>
            <a:pPr algn="ctr">
              <a:lnSpc>
                <a:spcPts val="7093"/>
              </a:lnSpc>
            </a:pPr>
            <a:r>
              <a:rPr lang="en-US" sz="5066">
                <a:solidFill>
                  <a:srgbClr val="343F56"/>
                </a:solidFill>
                <a:latin typeface="Hagrid Heavy"/>
              </a:rPr>
              <a:t>IMPLEMENTATION</a:t>
            </a:r>
          </a:p>
        </p:txBody>
      </p:sp>
      <p:sp>
        <p:nvSpPr>
          <p:cNvPr id="6" name="TextBox 6"/>
          <p:cNvSpPr txBox="1"/>
          <p:nvPr/>
        </p:nvSpPr>
        <p:spPr>
          <a:xfrm>
            <a:off x="1246515" y="757459"/>
            <a:ext cx="2388644" cy="244811"/>
          </a:xfrm>
          <a:prstGeom prst="rect">
            <a:avLst/>
          </a:prstGeom>
        </p:spPr>
        <p:txBody>
          <a:bodyPr lIns="0" tIns="0" rIns="0" bIns="0" rtlCol="0" anchor="t">
            <a:spAutoFit/>
          </a:bodyPr>
          <a:lstStyle/>
          <a:p>
            <a:pPr>
              <a:lnSpc>
                <a:spcPts val="2053"/>
              </a:lnSpc>
            </a:pPr>
            <a:r>
              <a:rPr lang="en-US" sz="1467">
                <a:solidFill>
                  <a:srgbClr val="F5E6CA"/>
                </a:solidFill>
                <a:latin typeface="Hagrid Bold"/>
              </a:rPr>
              <a:t>WARNER &amp; SPENCER</a:t>
            </a:r>
          </a:p>
        </p:txBody>
      </p:sp>
      <p:sp>
        <p:nvSpPr>
          <p:cNvPr id="7" name="AutoShape 7"/>
          <p:cNvSpPr/>
          <p:nvPr/>
        </p:nvSpPr>
        <p:spPr>
          <a:xfrm>
            <a:off x="3818313" y="900756"/>
            <a:ext cx="7687887" cy="0"/>
          </a:xfrm>
          <a:prstGeom prst="line">
            <a:avLst/>
          </a:prstGeom>
          <a:ln w="38100" cap="flat">
            <a:solidFill>
              <a:srgbClr val="F5E6CA"/>
            </a:solidFill>
            <a:prstDash val="solid"/>
            <a:headEnd type="none" w="sm" len="sm"/>
            <a:tailEnd type="none" w="sm" len="sm"/>
          </a:ln>
        </p:spPr>
      </p:sp>
      <p:grpSp>
        <p:nvGrpSpPr>
          <p:cNvPr id="8" name="Group 8"/>
          <p:cNvGrpSpPr/>
          <p:nvPr/>
        </p:nvGrpSpPr>
        <p:grpSpPr>
          <a:xfrm>
            <a:off x="685800" y="3420082"/>
            <a:ext cx="3374367" cy="2752118"/>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343F56"/>
              </a:solidFill>
            </a:ln>
          </p:spPr>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4409897" y="3420082"/>
            <a:ext cx="3374367" cy="2752118"/>
            <a:chOff x="0" y="0"/>
            <a:chExt cx="2007284" cy="1637132"/>
          </a:xfrm>
        </p:grpSpPr>
        <p:sp>
          <p:nvSpPr>
            <p:cNvPr id="12" name="Freeform 12"/>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343F56"/>
            </a:solidFill>
            <a:ln>
              <a:noFill/>
            </a:ln>
          </p:spPr>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4" name="Group 14"/>
          <p:cNvGrpSpPr/>
          <p:nvPr/>
        </p:nvGrpSpPr>
        <p:grpSpPr>
          <a:xfrm>
            <a:off x="8131833" y="3420082"/>
            <a:ext cx="3374367" cy="2752118"/>
            <a:chOff x="0" y="0"/>
            <a:chExt cx="2007284" cy="1637132"/>
          </a:xfrm>
        </p:grpSpPr>
        <p:sp>
          <p:nvSpPr>
            <p:cNvPr id="15" name="Freeform 15"/>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343F56"/>
              </a:solidFill>
            </a:ln>
          </p:spPr>
        </p:sp>
        <p:sp>
          <p:nvSpPr>
            <p:cNvPr id="16" name="TextBox 1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17" name="TextBox 17"/>
          <p:cNvSpPr txBox="1"/>
          <p:nvPr/>
        </p:nvSpPr>
        <p:spPr>
          <a:xfrm>
            <a:off x="1487334" y="3843811"/>
            <a:ext cx="2147826"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PHASE 01</a:t>
            </a:r>
          </a:p>
        </p:txBody>
      </p:sp>
      <p:sp>
        <p:nvSpPr>
          <p:cNvPr id="18" name="TextBox 18"/>
          <p:cNvSpPr txBox="1"/>
          <p:nvPr/>
        </p:nvSpPr>
        <p:spPr>
          <a:xfrm>
            <a:off x="5236432" y="3843811"/>
            <a:ext cx="2147826" cy="303160"/>
          </a:xfrm>
          <a:prstGeom prst="rect">
            <a:avLst/>
          </a:prstGeom>
        </p:spPr>
        <p:txBody>
          <a:bodyPr lIns="0" tIns="0" rIns="0" bIns="0" rtlCol="0" anchor="t">
            <a:spAutoFit/>
          </a:bodyPr>
          <a:lstStyle/>
          <a:p>
            <a:pPr>
              <a:lnSpc>
                <a:spcPts val="2800"/>
              </a:lnSpc>
            </a:pPr>
            <a:r>
              <a:rPr lang="en-US" sz="2000">
                <a:solidFill>
                  <a:srgbClr val="F5E6CA"/>
                </a:solidFill>
                <a:latin typeface="Hagrid Heavy"/>
              </a:rPr>
              <a:t>PHASE 02</a:t>
            </a:r>
          </a:p>
        </p:txBody>
      </p:sp>
      <p:sp>
        <p:nvSpPr>
          <p:cNvPr id="19" name="TextBox 19"/>
          <p:cNvSpPr txBox="1"/>
          <p:nvPr/>
        </p:nvSpPr>
        <p:spPr>
          <a:xfrm>
            <a:off x="8963178" y="3843811"/>
            <a:ext cx="2147826" cy="303160"/>
          </a:xfrm>
          <a:prstGeom prst="rect">
            <a:avLst/>
          </a:prstGeom>
        </p:spPr>
        <p:txBody>
          <a:bodyPr lIns="0" tIns="0" rIns="0" bIns="0" rtlCol="0" anchor="t">
            <a:spAutoFit/>
          </a:bodyPr>
          <a:lstStyle/>
          <a:p>
            <a:pPr>
              <a:lnSpc>
                <a:spcPts val="2800"/>
              </a:lnSpc>
            </a:pPr>
            <a:r>
              <a:rPr lang="en-US" sz="2000">
                <a:solidFill>
                  <a:srgbClr val="343F56"/>
                </a:solidFill>
                <a:latin typeface="Hagrid Heavy"/>
              </a:rPr>
              <a:t>PHASE 03</a:t>
            </a:r>
          </a:p>
        </p:txBody>
      </p:sp>
      <p:sp>
        <p:nvSpPr>
          <p:cNvPr id="20" name="TextBox 20"/>
          <p:cNvSpPr txBox="1"/>
          <p:nvPr/>
        </p:nvSpPr>
        <p:spPr>
          <a:xfrm>
            <a:off x="1032320" y="4407776"/>
            <a:ext cx="2729877" cy="1326261"/>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a:t>
            </a:r>
          </a:p>
        </p:txBody>
      </p:sp>
      <p:sp>
        <p:nvSpPr>
          <p:cNvPr id="21" name="TextBox 21"/>
          <p:cNvSpPr txBox="1"/>
          <p:nvPr/>
        </p:nvSpPr>
        <p:spPr>
          <a:xfrm>
            <a:off x="4781418" y="4407776"/>
            <a:ext cx="2704665" cy="1326261"/>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a:t>
            </a:r>
          </a:p>
        </p:txBody>
      </p:sp>
      <p:sp>
        <p:nvSpPr>
          <p:cNvPr id="22" name="TextBox 22"/>
          <p:cNvSpPr txBox="1"/>
          <p:nvPr/>
        </p:nvSpPr>
        <p:spPr>
          <a:xfrm>
            <a:off x="8508164" y="4407776"/>
            <a:ext cx="2704665" cy="1326261"/>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a:t>
            </a:r>
          </a:p>
        </p:txBody>
      </p:sp>
      <p:sp>
        <p:nvSpPr>
          <p:cNvPr id="23" name="Slide Number Placeholder 22">
            <a:extLst>
              <a:ext uri="{FF2B5EF4-FFF2-40B4-BE49-F238E27FC236}">
                <a16:creationId xmlns:a16="http://schemas.microsoft.com/office/drawing/2014/main" id="{56416B90-13D7-8FDA-FF4A-1638BF642B20}"/>
              </a:ext>
            </a:extLst>
          </p:cNvPr>
          <p:cNvSpPr>
            <a:spLocks noGrp="1"/>
          </p:cNvSpPr>
          <p:nvPr>
            <p:ph type="sldNum" sz="quarter" idx="12"/>
          </p:nvPr>
        </p:nvSpPr>
        <p:spPr/>
        <p:txBody>
          <a:bodyPr/>
          <a:lstStyle/>
          <a:p>
            <a:fld id="{B6F15528-21DE-4FAA-801E-634DDDAF4B2B}" type="slidenum">
              <a:rPr lang="en-US" smtClean="0">
                <a:solidFill>
                  <a:srgbClr val="343F56"/>
                </a:solidFill>
              </a:rPr>
              <a:pPr/>
              <a:t>36</a:t>
            </a:fld>
            <a:endParaRPr lang="en-US" dirty="0">
              <a:solidFill>
                <a:srgbClr val="343F5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685800" y="5933018"/>
            <a:ext cx="2233401" cy="225511"/>
          </a:xfrm>
          <a:prstGeom prst="rect">
            <a:avLst/>
          </a:prstGeom>
        </p:spPr>
        <p:txBody>
          <a:bodyPr lIns="0" tIns="0" rIns="0" bIns="0" rtlCol="0" anchor="t">
            <a:spAutoFit/>
          </a:bodyPr>
          <a:lstStyle/>
          <a:p>
            <a:pPr>
              <a:lnSpc>
                <a:spcPts val="1867"/>
              </a:lnSpc>
            </a:pPr>
            <a:r>
              <a:rPr lang="en-US" sz="1333">
                <a:solidFill>
                  <a:srgbClr val="343F56"/>
                </a:solidFill>
                <a:latin typeface="Roboto"/>
              </a:rPr>
              <a:t>www.reallygreatsite.com</a:t>
            </a:r>
          </a:p>
        </p:txBody>
      </p:sp>
      <p:sp>
        <p:nvSpPr>
          <p:cNvPr id="3" name="TextBox 3"/>
          <p:cNvSpPr txBox="1"/>
          <p:nvPr/>
        </p:nvSpPr>
        <p:spPr>
          <a:xfrm>
            <a:off x="1246515" y="757459"/>
            <a:ext cx="2388644"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WARNER &amp; SPENCER</a:t>
            </a:r>
          </a:p>
        </p:txBody>
      </p:sp>
      <p:sp>
        <p:nvSpPr>
          <p:cNvPr id="4" name="TextBox 4"/>
          <p:cNvSpPr txBox="1"/>
          <p:nvPr/>
        </p:nvSpPr>
        <p:spPr>
          <a:xfrm>
            <a:off x="685800" y="2123143"/>
            <a:ext cx="3365421" cy="768672"/>
          </a:xfrm>
          <a:prstGeom prst="rect">
            <a:avLst/>
          </a:prstGeom>
        </p:spPr>
        <p:txBody>
          <a:bodyPr lIns="0" tIns="0" rIns="0" bIns="0" rtlCol="0" anchor="t">
            <a:spAutoFit/>
          </a:bodyPr>
          <a:lstStyle/>
          <a:p>
            <a:pPr>
              <a:lnSpc>
                <a:spcPts val="7093"/>
              </a:lnSpc>
            </a:pPr>
            <a:r>
              <a:rPr lang="en-US" sz="5066">
                <a:solidFill>
                  <a:srgbClr val="343F56"/>
                </a:solidFill>
                <a:latin typeface="Hagrid Heavy"/>
              </a:rPr>
              <a:t>RESULT</a:t>
            </a:r>
          </a:p>
        </p:txBody>
      </p:sp>
      <p:sp>
        <p:nvSpPr>
          <p:cNvPr id="5" name="TextBox 5"/>
          <p:cNvSpPr txBox="1"/>
          <p:nvPr/>
        </p:nvSpPr>
        <p:spPr>
          <a:xfrm>
            <a:off x="685800" y="3212243"/>
            <a:ext cx="3365421" cy="1595565"/>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 ut aliquip ex ea commodo.</a:t>
            </a:r>
          </a:p>
        </p:txBody>
      </p:sp>
      <p:grpSp>
        <p:nvGrpSpPr>
          <p:cNvPr id="6" name="Group 6"/>
          <p:cNvGrpSpPr/>
          <p:nvPr/>
        </p:nvGrpSpPr>
        <p:grpSpPr>
          <a:xfrm>
            <a:off x="5038372" y="-246105"/>
            <a:ext cx="7547557" cy="7373439"/>
            <a:chOff x="0" y="0"/>
            <a:chExt cx="4771190" cy="4661121"/>
          </a:xfrm>
        </p:grpSpPr>
        <p:sp>
          <p:nvSpPr>
            <p:cNvPr id="7" name="Freeform 7"/>
            <p:cNvSpPr/>
            <p:nvPr/>
          </p:nvSpPr>
          <p:spPr>
            <a:xfrm>
              <a:off x="0" y="0"/>
              <a:ext cx="4771190" cy="4661121"/>
            </a:xfrm>
            <a:custGeom>
              <a:avLst/>
              <a:gdLst/>
              <a:ahLst/>
              <a:cxnLst/>
              <a:rect l="l" t="t" r="r" b="b"/>
              <a:pathLst>
                <a:path w="4771190" h="4661121">
                  <a:moveTo>
                    <a:pt x="0" y="0"/>
                  </a:moveTo>
                  <a:lnTo>
                    <a:pt x="4771190" y="0"/>
                  </a:lnTo>
                  <a:lnTo>
                    <a:pt x="4771190" y="4661121"/>
                  </a:lnTo>
                  <a:lnTo>
                    <a:pt x="0" y="4661121"/>
                  </a:lnTo>
                  <a:close/>
                </a:path>
              </a:pathLst>
            </a:custGeom>
            <a:solidFill>
              <a:srgbClr val="343F56"/>
            </a:solidFill>
            <a:ln>
              <a:noFill/>
            </a:ln>
          </p:spPr>
        </p:sp>
        <p:sp>
          <p:nvSpPr>
            <p:cNvPr id="8" name="TextBox 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5705253" y="5542281"/>
            <a:ext cx="5800947" cy="637995"/>
          </a:xfrm>
          <a:prstGeom prst="rect">
            <a:avLst/>
          </a:prstGeom>
        </p:spPr>
        <p:txBody>
          <a:bodyPr lIns="0" tIns="0" rIns="0" bIns="0" rtlCol="0" anchor="t">
            <a:spAutoFit/>
          </a:bodyPr>
          <a:lstStyle/>
          <a:p>
            <a:pPr>
              <a:lnSpc>
                <a:spcPts val="1680"/>
              </a:lnSpc>
            </a:pPr>
            <a:r>
              <a:rPr lang="en-US" sz="1200">
                <a:solidFill>
                  <a:srgbClr val="F5E6CA"/>
                </a:solidFill>
                <a:latin typeface="Roboto"/>
              </a:rPr>
              <a:t>Lorem ipsum dolor sit amet, consectetur adipiscing elit, sed do eiusmod tempor incididunt ut labore et dolore magna aliqua. Ut enim ad minim veniam, quis nostrud exercitation ullamco laboris nisi ut aliquip ex ea commodo.</a:t>
            </a:r>
          </a:p>
        </p:txBody>
      </p:sp>
      <p:grpSp>
        <p:nvGrpSpPr>
          <p:cNvPr id="10" name="Group 10"/>
          <p:cNvGrpSpPr/>
          <p:nvPr/>
        </p:nvGrpSpPr>
        <p:grpSpPr>
          <a:xfrm>
            <a:off x="5705253" y="669819"/>
            <a:ext cx="5800948" cy="4398398"/>
            <a:chOff x="0" y="-47625"/>
            <a:chExt cx="11601896" cy="8796794"/>
          </a:xfrm>
        </p:grpSpPr>
        <p:sp>
          <p:nvSpPr>
            <p:cNvPr id="11" name="TextBox 11"/>
            <p:cNvSpPr txBox="1"/>
            <p:nvPr/>
          </p:nvSpPr>
          <p:spPr>
            <a:xfrm>
              <a:off x="1263202" y="8251211"/>
              <a:ext cx="1048226" cy="497958"/>
            </a:xfrm>
            <a:prstGeom prst="rect">
              <a:avLst/>
            </a:prstGeom>
          </p:spPr>
          <p:txBody>
            <a:bodyPr lIns="0" tIns="0" rIns="0" bIns="0" rtlCol="0" anchor="t">
              <a:spAutoFit/>
            </a:bodyPr>
            <a:lstStyle/>
            <a:p>
              <a:pPr algn="ctr">
                <a:lnSpc>
                  <a:spcPts val="2053"/>
                </a:lnSpc>
              </a:pPr>
              <a:r>
                <a:rPr lang="en-US" sz="1466">
                  <a:solidFill>
                    <a:srgbClr val="F5E6CA"/>
                  </a:solidFill>
                  <a:latin typeface="Roboto"/>
                </a:rPr>
                <a:t>Item 1</a:t>
              </a:r>
            </a:p>
          </p:txBody>
        </p:sp>
        <p:sp>
          <p:nvSpPr>
            <p:cNvPr id="12" name="TextBox 12"/>
            <p:cNvSpPr txBox="1"/>
            <p:nvPr/>
          </p:nvSpPr>
          <p:spPr>
            <a:xfrm>
              <a:off x="3444220" y="8251211"/>
              <a:ext cx="1048228" cy="497958"/>
            </a:xfrm>
            <a:prstGeom prst="rect">
              <a:avLst/>
            </a:prstGeom>
          </p:spPr>
          <p:txBody>
            <a:bodyPr lIns="0" tIns="0" rIns="0" bIns="0" rtlCol="0" anchor="t">
              <a:spAutoFit/>
            </a:bodyPr>
            <a:lstStyle/>
            <a:p>
              <a:pPr algn="ctr">
                <a:lnSpc>
                  <a:spcPts val="2053"/>
                </a:lnSpc>
              </a:pPr>
              <a:r>
                <a:rPr lang="en-US" sz="1466">
                  <a:solidFill>
                    <a:srgbClr val="F5E6CA"/>
                  </a:solidFill>
                  <a:latin typeface="Roboto"/>
                </a:rPr>
                <a:t>Item 2</a:t>
              </a:r>
            </a:p>
          </p:txBody>
        </p:sp>
        <p:sp>
          <p:nvSpPr>
            <p:cNvPr id="13" name="TextBox 13"/>
            <p:cNvSpPr txBox="1"/>
            <p:nvPr/>
          </p:nvSpPr>
          <p:spPr>
            <a:xfrm>
              <a:off x="5625240" y="8251211"/>
              <a:ext cx="1048228" cy="497958"/>
            </a:xfrm>
            <a:prstGeom prst="rect">
              <a:avLst/>
            </a:prstGeom>
          </p:spPr>
          <p:txBody>
            <a:bodyPr lIns="0" tIns="0" rIns="0" bIns="0" rtlCol="0" anchor="t">
              <a:spAutoFit/>
            </a:bodyPr>
            <a:lstStyle/>
            <a:p>
              <a:pPr algn="ctr">
                <a:lnSpc>
                  <a:spcPts val="2053"/>
                </a:lnSpc>
              </a:pPr>
              <a:r>
                <a:rPr lang="en-US" sz="1466">
                  <a:solidFill>
                    <a:srgbClr val="F5E6CA"/>
                  </a:solidFill>
                  <a:latin typeface="Roboto"/>
                </a:rPr>
                <a:t>Item 3</a:t>
              </a:r>
            </a:p>
          </p:txBody>
        </p:sp>
        <p:sp>
          <p:nvSpPr>
            <p:cNvPr id="14" name="TextBox 14"/>
            <p:cNvSpPr txBox="1"/>
            <p:nvPr/>
          </p:nvSpPr>
          <p:spPr>
            <a:xfrm>
              <a:off x="7806256" y="8251211"/>
              <a:ext cx="1048228" cy="497958"/>
            </a:xfrm>
            <a:prstGeom prst="rect">
              <a:avLst/>
            </a:prstGeom>
          </p:spPr>
          <p:txBody>
            <a:bodyPr lIns="0" tIns="0" rIns="0" bIns="0" rtlCol="0" anchor="t">
              <a:spAutoFit/>
            </a:bodyPr>
            <a:lstStyle/>
            <a:p>
              <a:pPr algn="ctr">
                <a:lnSpc>
                  <a:spcPts val="2053"/>
                </a:lnSpc>
              </a:pPr>
              <a:r>
                <a:rPr lang="en-US" sz="1466">
                  <a:solidFill>
                    <a:srgbClr val="F5E6CA"/>
                  </a:solidFill>
                  <a:latin typeface="Roboto"/>
                </a:rPr>
                <a:t>Item 4</a:t>
              </a:r>
            </a:p>
          </p:txBody>
        </p:sp>
        <p:sp>
          <p:nvSpPr>
            <p:cNvPr id="15" name="TextBox 15"/>
            <p:cNvSpPr txBox="1"/>
            <p:nvPr/>
          </p:nvSpPr>
          <p:spPr>
            <a:xfrm>
              <a:off x="9987274" y="8251211"/>
              <a:ext cx="1048228" cy="497958"/>
            </a:xfrm>
            <a:prstGeom prst="rect">
              <a:avLst/>
            </a:prstGeom>
          </p:spPr>
          <p:txBody>
            <a:bodyPr lIns="0" tIns="0" rIns="0" bIns="0" rtlCol="0" anchor="t">
              <a:spAutoFit/>
            </a:bodyPr>
            <a:lstStyle/>
            <a:p>
              <a:pPr algn="ctr">
                <a:lnSpc>
                  <a:spcPts val="2053"/>
                </a:lnSpc>
              </a:pPr>
              <a:r>
                <a:rPr lang="en-US" sz="1466">
                  <a:solidFill>
                    <a:srgbClr val="F5E6CA"/>
                  </a:solidFill>
                  <a:latin typeface="Roboto"/>
                </a:rPr>
                <a:t>Item 5</a:t>
              </a:r>
            </a:p>
          </p:txBody>
        </p:sp>
        <p:grpSp>
          <p:nvGrpSpPr>
            <p:cNvPr id="16" name="Group 16"/>
            <p:cNvGrpSpPr>
              <a:grpSpLocks noChangeAspect="1"/>
            </p:cNvGrpSpPr>
            <p:nvPr/>
          </p:nvGrpSpPr>
          <p:grpSpPr>
            <a:xfrm>
              <a:off x="696807" y="223097"/>
              <a:ext cx="10905089" cy="7889474"/>
              <a:chOff x="0" y="0"/>
              <a:chExt cx="10905089" cy="7889474"/>
            </a:xfrm>
          </p:grpSpPr>
          <p:sp>
            <p:nvSpPr>
              <p:cNvPr id="17" name="Freeform 17"/>
              <p:cNvSpPr/>
              <p:nvPr/>
            </p:nvSpPr>
            <p:spPr>
              <a:xfrm>
                <a:off x="0" y="-6350"/>
                <a:ext cx="10905089" cy="12700"/>
              </a:xfrm>
              <a:custGeom>
                <a:avLst/>
                <a:gdLst/>
                <a:ahLst/>
                <a:cxnLst/>
                <a:rect l="l" t="t" r="r" b="b"/>
                <a:pathLst>
                  <a:path w="10905089" h="12700">
                    <a:moveTo>
                      <a:pt x="0" y="0"/>
                    </a:moveTo>
                    <a:lnTo>
                      <a:pt x="10905089" y="0"/>
                    </a:lnTo>
                    <a:lnTo>
                      <a:pt x="10905089" y="12700"/>
                    </a:lnTo>
                    <a:lnTo>
                      <a:pt x="0" y="12700"/>
                    </a:lnTo>
                    <a:close/>
                  </a:path>
                </a:pathLst>
              </a:custGeom>
              <a:solidFill>
                <a:srgbClr val="F5E6CA">
                  <a:alpha val="24706"/>
                </a:srgbClr>
              </a:solidFill>
            </p:spPr>
          </p:sp>
          <p:sp>
            <p:nvSpPr>
              <p:cNvPr id="18" name="Freeform 18"/>
              <p:cNvSpPr/>
              <p:nvPr/>
            </p:nvSpPr>
            <p:spPr>
              <a:xfrm>
                <a:off x="0" y="1571545"/>
                <a:ext cx="10905089" cy="12700"/>
              </a:xfrm>
              <a:custGeom>
                <a:avLst/>
                <a:gdLst/>
                <a:ahLst/>
                <a:cxnLst/>
                <a:rect l="l" t="t" r="r" b="b"/>
                <a:pathLst>
                  <a:path w="10905089" h="12700">
                    <a:moveTo>
                      <a:pt x="0" y="0"/>
                    </a:moveTo>
                    <a:lnTo>
                      <a:pt x="10905089" y="0"/>
                    </a:lnTo>
                    <a:lnTo>
                      <a:pt x="10905089" y="12700"/>
                    </a:lnTo>
                    <a:lnTo>
                      <a:pt x="0" y="12700"/>
                    </a:lnTo>
                    <a:close/>
                  </a:path>
                </a:pathLst>
              </a:custGeom>
              <a:solidFill>
                <a:srgbClr val="F5E6CA">
                  <a:alpha val="24706"/>
                </a:srgbClr>
              </a:solidFill>
            </p:spPr>
          </p:sp>
          <p:sp>
            <p:nvSpPr>
              <p:cNvPr id="19" name="Freeform 19"/>
              <p:cNvSpPr/>
              <p:nvPr/>
            </p:nvSpPr>
            <p:spPr>
              <a:xfrm>
                <a:off x="0" y="3149439"/>
                <a:ext cx="10905089" cy="12700"/>
              </a:xfrm>
              <a:custGeom>
                <a:avLst/>
                <a:gdLst/>
                <a:ahLst/>
                <a:cxnLst/>
                <a:rect l="l" t="t" r="r" b="b"/>
                <a:pathLst>
                  <a:path w="10905089" h="12700">
                    <a:moveTo>
                      <a:pt x="0" y="0"/>
                    </a:moveTo>
                    <a:lnTo>
                      <a:pt x="10905089" y="0"/>
                    </a:lnTo>
                    <a:lnTo>
                      <a:pt x="10905089" y="12700"/>
                    </a:lnTo>
                    <a:lnTo>
                      <a:pt x="0" y="12700"/>
                    </a:lnTo>
                    <a:close/>
                  </a:path>
                </a:pathLst>
              </a:custGeom>
              <a:solidFill>
                <a:srgbClr val="F5E6CA">
                  <a:alpha val="24706"/>
                </a:srgbClr>
              </a:solidFill>
            </p:spPr>
          </p:sp>
          <p:sp>
            <p:nvSpPr>
              <p:cNvPr id="20" name="Freeform 20"/>
              <p:cNvSpPr/>
              <p:nvPr/>
            </p:nvSpPr>
            <p:spPr>
              <a:xfrm>
                <a:off x="0" y="4727334"/>
                <a:ext cx="10905089" cy="12700"/>
              </a:xfrm>
              <a:custGeom>
                <a:avLst/>
                <a:gdLst/>
                <a:ahLst/>
                <a:cxnLst/>
                <a:rect l="l" t="t" r="r" b="b"/>
                <a:pathLst>
                  <a:path w="10905089" h="12700">
                    <a:moveTo>
                      <a:pt x="0" y="0"/>
                    </a:moveTo>
                    <a:lnTo>
                      <a:pt x="10905089" y="0"/>
                    </a:lnTo>
                    <a:lnTo>
                      <a:pt x="10905089" y="12700"/>
                    </a:lnTo>
                    <a:lnTo>
                      <a:pt x="0" y="12700"/>
                    </a:lnTo>
                    <a:close/>
                  </a:path>
                </a:pathLst>
              </a:custGeom>
              <a:solidFill>
                <a:srgbClr val="F5E6CA">
                  <a:alpha val="24706"/>
                </a:srgbClr>
              </a:solidFill>
            </p:spPr>
          </p:sp>
          <p:sp>
            <p:nvSpPr>
              <p:cNvPr id="21" name="Freeform 21"/>
              <p:cNvSpPr/>
              <p:nvPr/>
            </p:nvSpPr>
            <p:spPr>
              <a:xfrm>
                <a:off x="0" y="6305229"/>
                <a:ext cx="10905089" cy="12700"/>
              </a:xfrm>
              <a:custGeom>
                <a:avLst/>
                <a:gdLst/>
                <a:ahLst/>
                <a:cxnLst/>
                <a:rect l="l" t="t" r="r" b="b"/>
                <a:pathLst>
                  <a:path w="10905089" h="12700">
                    <a:moveTo>
                      <a:pt x="0" y="0"/>
                    </a:moveTo>
                    <a:lnTo>
                      <a:pt x="10905089" y="0"/>
                    </a:lnTo>
                    <a:lnTo>
                      <a:pt x="10905089" y="12700"/>
                    </a:lnTo>
                    <a:lnTo>
                      <a:pt x="0" y="12700"/>
                    </a:lnTo>
                    <a:close/>
                  </a:path>
                </a:pathLst>
              </a:custGeom>
              <a:solidFill>
                <a:srgbClr val="F5E6CA">
                  <a:alpha val="24706"/>
                </a:srgbClr>
              </a:solidFill>
            </p:spPr>
          </p:sp>
          <p:sp>
            <p:nvSpPr>
              <p:cNvPr id="22" name="Freeform 22"/>
              <p:cNvSpPr/>
              <p:nvPr/>
            </p:nvSpPr>
            <p:spPr>
              <a:xfrm>
                <a:off x="0" y="7883123"/>
                <a:ext cx="10905089" cy="12700"/>
              </a:xfrm>
              <a:custGeom>
                <a:avLst/>
                <a:gdLst/>
                <a:ahLst/>
                <a:cxnLst/>
                <a:rect l="l" t="t" r="r" b="b"/>
                <a:pathLst>
                  <a:path w="10905089" h="12700">
                    <a:moveTo>
                      <a:pt x="0" y="0"/>
                    </a:moveTo>
                    <a:lnTo>
                      <a:pt x="10905089" y="0"/>
                    </a:lnTo>
                    <a:lnTo>
                      <a:pt x="10905089" y="12700"/>
                    </a:lnTo>
                    <a:lnTo>
                      <a:pt x="0" y="12700"/>
                    </a:lnTo>
                    <a:close/>
                  </a:path>
                </a:pathLst>
              </a:custGeom>
              <a:solidFill>
                <a:srgbClr val="F5E6CA">
                  <a:alpha val="60000"/>
                </a:srgbClr>
              </a:solidFill>
            </p:spPr>
          </p:sp>
        </p:grpSp>
        <p:sp>
          <p:nvSpPr>
            <p:cNvPr id="23" name="TextBox 23"/>
            <p:cNvSpPr txBox="1"/>
            <p:nvPr/>
          </p:nvSpPr>
          <p:spPr>
            <a:xfrm>
              <a:off x="0" y="-47625"/>
              <a:ext cx="510540" cy="497958"/>
            </a:xfrm>
            <a:prstGeom prst="rect">
              <a:avLst/>
            </a:prstGeom>
          </p:spPr>
          <p:txBody>
            <a:bodyPr lIns="0" tIns="0" rIns="0" bIns="0" rtlCol="0" anchor="t">
              <a:spAutoFit/>
            </a:bodyPr>
            <a:lstStyle/>
            <a:p>
              <a:pPr algn="r">
                <a:lnSpc>
                  <a:spcPts val="2053"/>
                </a:lnSpc>
              </a:pPr>
              <a:r>
                <a:rPr lang="en-US" sz="1466">
                  <a:solidFill>
                    <a:srgbClr val="F5E6CA"/>
                  </a:solidFill>
                  <a:latin typeface="Roboto"/>
                </a:rPr>
                <a:t>50 </a:t>
              </a:r>
            </a:p>
          </p:txBody>
        </p:sp>
        <p:sp>
          <p:nvSpPr>
            <p:cNvPr id="24" name="TextBox 24"/>
            <p:cNvSpPr txBox="1"/>
            <p:nvPr/>
          </p:nvSpPr>
          <p:spPr>
            <a:xfrm>
              <a:off x="0" y="1530269"/>
              <a:ext cx="510540" cy="497958"/>
            </a:xfrm>
            <a:prstGeom prst="rect">
              <a:avLst/>
            </a:prstGeom>
          </p:spPr>
          <p:txBody>
            <a:bodyPr lIns="0" tIns="0" rIns="0" bIns="0" rtlCol="0" anchor="t">
              <a:spAutoFit/>
            </a:bodyPr>
            <a:lstStyle/>
            <a:p>
              <a:pPr algn="r">
                <a:lnSpc>
                  <a:spcPts val="2053"/>
                </a:lnSpc>
              </a:pPr>
              <a:r>
                <a:rPr lang="en-US" sz="1466">
                  <a:solidFill>
                    <a:srgbClr val="F5E6CA"/>
                  </a:solidFill>
                  <a:latin typeface="Roboto"/>
                </a:rPr>
                <a:t>40 </a:t>
              </a:r>
            </a:p>
          </p:txBody>
        </p:sp>
        <p:sp>
          <p:nvSpPr>
            <p:cNvPr id="25" name="TextBox 25"/>
            <p:cNvSpPr txBox="1"/>
            <p:nvPr/>
          </p:nvSpPr>
          <p:spPr>
            <a:xfrm>
              <a:off x="0" y="3108164"/>
              <a:ext cx="510540" cy="497958"/>
            </a:xfrm>
            <a:prstGeom prst="rect">
              <a:avLst/>
            </a:prstGeom>
          </p:spPr>
          <p:txBody>
            <a:bodyPr lIns="0" tIns="0" rIns="0" bIns="0" rtlCol="0" anchor="t">
              <a:spAutoFit/>
            </a:bodyPr>
            <a:lstStyle/>
            <a:p>
              <a:pPr algn="r">
                <a:lnSpc>
                  <a:spcPts val="2053"/>
                </a:lnSpc>
              </a:pPr>
              <a:r>
                <a:rPr lang="en-US" sz="1466">
                  <a:solidFill>
                    <a:srgbClr val="F5E6CA"/>
                  </a:solidFill>
                  <a:latin typeface="Roboto"/>
                </a:rPr>
                <a:t>30 </a:t>
              </a:r>
            </a:p>
          </p:txBody>
        </p:sp>
        <p:sp>
          <p:nvSpPr>
            <p:cNvPr id="26" name="TextBox 26"/>
            <p:cNvSpPr txBox="1"/>
            <p:nvPr/>
          </p:nvSpPr>
          <p:spPr>
            <a:xfrm>
              <a:off x="0" y="4686060"/>
              <a:ext cx="510540" cy="497958"/>
            </a:xfrm>
            <a:prstGeom prst="rect">
              <a:avLst/>
            </a:prstGeom>
          </p:spPr>
          <p:txBody>
            <a:bodyPr lIns="0" tIns="0" rIns="0" bIns="0" rtlCol="0" anchor="t">
              <a:spAutoFit/>
            </a:bodyPr>
            <a:lstStyle/>
            <a:p>
              <a:pPr algn="r">
                <a:lnSpc>
                  <a:spcPts val="2053"/>
                </a:lnSpc>
              </a:pPr>
              <a:r>
                <a:rPr lang="en-US" sz="1466">
                  <a:solidFill>
                    <a:srgbClr val="F5E6CA"/>
                  </a:solidFill>
                  <a:latin typeface="Roboto"/>
                </a:rPr>
                <a:t>20 </a:t>
              </a:r>
            </a:p>
          </p:txBody>
        </p:sp>
        <p:sp>
          <p:nvSpPr>
            <p:cNvPr id="27" name="TextBox 27"/>
            <p:cNvSpPr txBox="1"/>
            <p:nvPr/>
          </p:nvSpPr>
          <p:spPr>
            <a:xfrm>
              <a:off x="0" y="6263954"/>
              <a:ext cx="510540" cy="497958"/>
            </a:xfrm>
            <a:prstGeom prst="rect">
              <a:avLst/>
            </a:prstGeom>
          </p:spPr>
          <p:txBody>
            <a:bodyPr lIns="0" tIns="0" rIns="0" bIns="0" rtlCol="0" anchor="t">
              <a:spAutoFit/>
            </a:bodyPr>
            <a:lstStyle/>
            <a:p>
              <a:pPr algn="r">
                <a:lnSpc>
                  <a:spcPts val="2053"/>
                </a:lnSpc>
              </a:pPr>
              <a:r>
                <a:rPr lang="en-US" sz="1466">
                  <a:solidFill>
                    <a:srgbClr val="F5E6CA"/>
                  </a:solidFill>
                  <a:latin typeface="Roboto"/>
                </a:rPr>
                <a:t>10 </a:t>
              </a:r>
            </a:p>
          </p:txBody>
        </p:sp>
        <p:sp>
          <p:nvSpPr>
            <p:cNvPr id="28" name="TextBox 28"/>
            <p:cNvSpPr txBox="1"/>
            <p:nvPr/>
          </p:nvSpPr>
          <p:spPr>
            <a:xfrm>
              <a:off x="209076" y="7841847"/>
              <a:ext cx="301468" cy="497958"/>
            </a:xfrm>
            <a:prstGeom prst="rect">
              <a:avLst/>
            </a:prstGeom>
          </p:spPr>
          <p:txBody>
            <a:bodyPr lIns="0" tIns="0" rIns="0" bIns="0" rtlCol="0" anchor="t">
              <a:spAutoFit/>
            </a:bodyPr>
            <a:lstStyle/>
            <a:p>
              <a:pPr algn="r">
                <a:lnSpc>
                  <a:spcPts val="2053"/>
                </a:lnSpc>
              </a:pPr>
              <a:r>
                <a:rPr lang="en-US" sz="1466">
                  <a:solidFill>
                    <a:srgbClr val="F5E6CA"/>
                  </a:solidFill>
                  <a:latin typeface="Roboto"/>
                </a:rPr>
                <a:t>0 </a:t>
              </a:r>
            </a:p>
          </p:txBody>
        </p:sp>
        <p:grpSp>
          <p:nvGrpSpPr>
            <p:cNvPr id="29" name="Group 29"/>
            <p:cNvGrpSpPr>
              <a:grpSpLocks noChangeAspect="1"/>
            </p:cNvGrpSpPr>
            <p:nvPr/>
          </p:nvGrpSpPr>
          <p:grpSpPr>
            <a:xfrm>
              <a:off x="1723816" y="159597"/>
              <a:ext cx="8851071" cy="8016474"/>
              <a:chOff x="1027009" y="-63500"/>
              <a:chExt cx="8851071" cy="8016474"/>
            </a:xfrm>
          </p:grpSpPr>
          <p:sp>
            <p:nvSpPr>
              <p:cNvPr id="30" name="Freeform 30"/>
              <p:cNvSpPr/>
              <p:nvPr/>
            </p:nvSpPr>
            <p:spPr>
              <a:xfrm>
                <a:off x="1027009" y="5964162"/>
                <a:ext cx="2276313" cy="1988528"/>
              </a:xfrm>
              <a:custGeom>
                <a:avLst/>
                <a:gdLst/>
                <a:ahLst/>
                <a:cxnLst/>
                <a:rect l="l" t="t" r="r" b="b"/>
                <a:pathLst>
                  <a:path w="2276313" h="1988528">
                    <a:moveTo>
                      <a:pt x="127000" y="1925311"/>
                    </a:moveTo>
                    <a:cubicBezTo>
                      <a:pt x="126843" y="1890352"/>
                      <a:pt x="98459" y="1862095"/>
                      <a:pt x="63500" y="1862095"/>
                    </a:cubicBezTo>
                    <a:cubicBezTo>
                      <a:pt x="28540" y="1862095"/>
                      <a:pt x="156" y="1890352"/>
                      <a:pt x="0" y="1925311"/>
                    </a:cubicBezTo>
                    <a:cubicBezTo>
                      <a:pt x="156" y="1960271"/>
                      <a:pt x="28540" y="1988528"/>
                      <a:pt x="63500" y="1988528"/>
                    </a:cubicBezTo>
                    <a:cubicBezTo>
                      <a:pt x="98459" y="1988528"/>
                      <a:pt x="126843" y="1960271"/>
                      <a:pt x="127000" y="1925311"/>
                    </a:cubicBezTo>
                    <a:close/>
                    <a:moveTo>
                      <a:pt x="44767" y="1903734"/>
                    </a:moveTo>
                    <a:cubicBezTo>
                      <a:pt x="32934" y="1914100"/>
                      <a:pt x="31705" y="1932082"/>
                      <a:pt x="42018" y="1943961"/>
                    </a:cubicBezTo>
                    <a:cubicBezTo>
                      <a:pt x="52332" y="1955841"/>
                      <a:pt x="70307" y="1957149"/>
                      <a:pt x="82233" y="1946889"/>
                    </a:cubicBezTo>
                    <a:lnTo>
                      <a:pt x="2263251" y="53416"/>
                    </a:lnTo>
                    <a:cubicBezTo>
                      <a:pt x="2275084" y="43049"/>
                      <a:pt x="2276313" y="25068"/>
                      <a:pt x="2265999" y="13189"/>
                    </a:cubicBezTo>
                    <a:cubicBezTo>
                      <a:pt x="2255686" y="1309"/>
                      <a:pt x="2237710" y="0"/>
                      <a:pt x="2225785" y="10260"/>
                    </a:cubicBezTo>
                    <a:close/>
                  </a:path>
                </a:pathLst>
              </a:custGeom>
              <a:solidFill>
                <a:srgbClr val="F5E6CA"/>
              </a:solidFill>
            </p:spPr>
          </p:sp>
          <p:sp>
            <p:nvSpPr>
              <p:cNvPr id="31" name="Freeform 31"/>
              <p:cNvSpPr/>
              <p:nvPr/>
            </p:nvSpPr>
            <p:spPr>
              <a:xfrm>
                <a:off x="3208027" y="1860971"/>
                <a:ext cx="2277071" cy="4198246"/>
              </a:xfrm>
              <a:custGeom>
                <a:avLst/>
                <a:gdLst/>
                <a:ahLst/>
                <a:cxnLst/>
                <a:rect l="l" t="t" r="r" b="b"/>
                <a:pathLst>
                  <a:path w="2277071" h="4198246">
                    <a:moveTo>
                      <a:pt x="127000" y="4135029"/>
                    </a:moveTo>
                    <a:cubicBezTo>
                      <a:pt x="126843" y="4100070"/>
                      <a:pt x="98459" y="4071812"/>
                      <a:pt x="63500" y="4071812"/>
                    </a:cubicBezTo>
                    <a:cubicBezTo>
                      <a:pt x="28540" y="4071812"/>
                      <a:pt x="156" y="4100070"/>
                      <a:pt x="0" y="4135029"/>
                    </a:cubicBezTo>
                    <a:cubicBezTo>
                      <a:pt x="156" y="4169988"/>
                      <a:pt x="28540" y="4198246"/>
                      <a:pt x="63500" y="4198246"/>
                    </a:cubicBezTo>
                    <a:cubicBezTo>
                      <a:pt x="98459" y="4198246"/>
                      <a:pt x="126843" y="4169988"/>
                      <a:pt x="127000" y="4135029"/>
                    </a:cubicBezTo>
                    <a:close/>
                    <a:moveTo>
                      <a:pt x="38268" y="4121615"/>
                    </a:moveTo>
                    <a:cubicBezTo>
                      <a:pt x="30946" y="4135539"/>
                      <a:pt x="36255" y="4152763"/>
                      <a:pt x="50146" y="4160148"/>
                    </a:cubicBezTo>
                    <a:cubicBezTo>
                      <a:pt x="64037" y="4167532"/>
                      <a:pt x="81284" y="4162300"/>
                      <a:pt x="88731" y="4148442"/>
                    </a:cubicBezTo>
                    <a:lnTo>
                      <a:pt x="2269748" y="45916"/>
                    </a:lnTo>
                    <a:cubicBezTo>
                      <a:pt x="2277071" y="31993"/>
                      <a:pt x="2271762" y="14769"/>
                      <a:pt x="2257871" y="7384"/>
                    </a:cubicBezTo>
                    <a:cubicBezTo>
                      <a:pt x="2243980" y="0"/>
                      <a:pt x="2226733" y="5231"/>
                      <a:pt x="2219286" y="19089"/>
                    </a:cubicBezTo>
                    <a:close/>
                  </a:path>
                </a:pathLst>
              </a:custGeom>
              <a:solidFill>
                <a:srgbClr val="F5E6CA"/>
              </a:solidFill>
            </p:spPr>
          </p:sp>
          <p:sp>
            <p:nvSpPr>
              <p:cNvPr id="32" name="Freeform 32"/>
              <p:cNvSpPr/>
              <p:nvPr/>
            </p:nvSpPr>
            <p:spPr>
              <a:xfrm>
                <a:off x="5389044" y="1830257"/>
                <a:ext cx="2277019" cy="1358083"/>
              </a:xfrm>
              <a:custGeom>
                <a:avLst/>
                <a:gdLst/>
                <a:ahLst/>
                <a:cxnLst/>
                <a:rect l="l" t="t" r="r" b="b"/>
                <a:pathLst>
                  <a:path w="2277019" h="1358083">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7814" y="38485"/>
                    </a:moveTo>
                    <a:cubicBezTo>
                      <a:pt x="64163" y="30666"/>
                      <a:pt x="46760" y="35351"/>
                      <a:pt x="38879" y="48967"/>
                    </a:cubicBezTo>
                    <a:cubicBezTo>
                      <a:pt x="30999" y="62582"/>
                      <a:pt x="35606" y="80007"/>
                      <a:pt x="49186" y="87948"/>
                    </a:cubicBezTo>
                    <a:lnTo>
                      <a:pt x="2230204" y="1350264"/>
                    </a:lnTo>
                    <a:cubicBezTo>
                      <a:pt x="2243855" y="1358083"/>
                      <a:pt x="2261259" y="1353398"/>
                      <a:pt x="2269139" y="1339782"/>
                    </a:cubicBezTo>
                    <a:cubicBezTo>
                      <a:pt x="2277019" y="1326167"/>
                      <a:pt x="2272412" y="1308742"/>
                      <a:pt x="2258832" y="1300801"/>
                    </a:cubicBezTo>
                    <a:close/>
                  </a:path>
                </a:pathLst>
              </a:custGeom>
              <a:solidFill>
                <a:srgbClr val="F5E6CA"/>
              </a:solidFill>
            </p:spPr>
          </p:sp>
          <p:sp>
            <p:nvSpPr>
              <p:cNvPr id="33" name="Freeform 33"/>
              <p:cNvSpPr/>
              <p:nvPr/>
            </p:nvSpPr>
            <p:spPr>
              <a:xfrm>
                <a:off x="7570062" y="2776994"/>
                <a:ext cx="2308018" cy="442012"/>
              </a:xfrm>
              <a:custGeom>
                <a:avLst/>
                <a:gdLst/>
                <a:ahLst/>
                <a:cxnLst/>
                <a:rect l="l" t="t" r="r" b="b"/>
                <a:pathLst>
                  <a:path w="2308018" h="442012">
                    <a:moveTo>
                      <a:pt x="127000" y="378795"/>
                    </a:moveTo>
                    <a:cubicBezTo>
                      <a:pt x="126843" y="343836"/>
                      <a:pt x="98460" y="315579"/>
                      <a:pt x="63500" y="315579"/>
                    </a:cubicBezTo>
                    <a:cubicBezTo>
                      <a:pt x="28540" y="315579"/>
                      <a:pt x="157" y="343836"/>
                      <a:pt x="0" y="378795"/>
                    </a:cubicBezTo>
                    <a:cubicBezTo>
                      <a:pt x="157" y="413755"/>
                      <a:pt x="28540" y="442012"/>
                      <a:pt x="63500" y="442012"/>
                    </a:cubicBezTo>
                    <a:cubicBezTo>
                      <a:pt x="98460" y="442012"/>
                      <a:pt x="126843" y="413755"/>
                      <a:pt x="127000" y="378795"/>
                    </a:cubicBezTo>
                    <a:close/>
                    <a:moveTo>
                      <a:pt x="59408" y="350515"/>
                    </a:moveTo>
                    <a:cubicBezTo>
                      <a:pt x="43848" y="352837"/>
                      <a:pt x="33093" y="367300"/>
                      <a:pt x="35346" y="382869"/>
                    </a:cubicBezTo>
                    <a:cubicBezTo>
                      <a:pt x="37598" y="398439"/>
                      <a:pt x="52012" y="409259"/>
                      <a:pt x="67592" y="407076"/>
                    </a:cubicBezTo>
                    <a:lnTo>
                      <a:pt x="2248610" y="91497"/>
                    </a:lnTo>
                    <a:cubicBezTo>
                      <a:pt x="2264170" y="89175"/>
                      <a:pt x="2274925" y="74712"/>
                      <a:pt x="2272672" y="59143"/>
                    </a:cubicBezTo>
                    <a:cubicBezTo>
                      <a:pt x="2270420" y="43573"/>
                      <a:pt x="2256006" y="32753"/>
                      <a:pt x="2240426" y="34936"/>
                    </a:cubicBezTo>
                    <a:close/>
                    <a:moveTo>
                      <a:pt x="2308018" y="63217"/>
                    </a:moveTo>
                    <a:cubicBezTo>
                      <a:pt x="2307861" y="28257"/>
                      <a:pt x="2279478" y="0"/>
                      <a:pt x="2244518" y="0"/>
                    </a:cubicBezTo>
                    <a:cubicBezTo>
                      <a:pt x="2209558" y="0"/>
                      <a:pt x="2181175" y="28257"/>
                      <a:pt x="2181018" y="63217"/>
                    </a:cubicBezTo>
                    <a:cubicBezTo>
                      <a:pt x="2181175" y="98176"/>
                      <a:pt x="2209558" y="126433"/>
                      <a:pt x="2244518" y="126433"/>
                    </a:cubicBezTo>
                    <a:cubicBezTo>
                      <a:pt x="2279478" y="126433"/>
                      <a:pt x="2307861" y="98176"/>
                      <a:pt x="2308018" y="63217"/>
                    </a:cubicBezTo>
                    <a:close/>
                  </a:path>
                </a:pathLst>
              </a:custGeom>
              <a:solidFill>
                <a:srgbClr val="F5E6CA"/>
              </a:solidFill>
            </p:spPr>
          </p:sp>
          <p:sp>
            <p:nvSpPr>
              <p:cNvPr id="34" name="Freeform 34"/>
              <p:cNvSpPr/>
              <p:nvPr/>
            </p:nvSpPr>
            <p:spPr>
              <a:xfrm>
                <a:off x="1027009" y="5932783"/>
                <a:ext cx="2277019" cy="1358083"/>
              </a:xfrm>
              <a:custGeom>
                <a:avLst/>
                <a:gdLst/>
                <a:ahLst/>
                <a:cxnLst/>
                <a:rect l="l" t="t" r="r" b="b"/>
                <a:pathLst>
                  <a:path w="2277019" h="1358083">
                    <a:moveTo>
                      <a:pt x="127000" y="63217"/>
                    </a:moveTo>
                    <a:cubicBezTo>
                      <a:pt x="126843" y="28258"/>
                      <a:pt x="98459" y="0"/>
                      <a:pt x="63500" y="0"/>
                    </a:cubicBezTo>
                    <a:cubicBezTo>
                      <a:pt x="28540" y="0"/>
                      <a:pt x="156" y="28258"/>
                      <a:pt x="0" y="63217"/>
                    </a:cubicBezTo>
                    <a:cubicBezTo>
                      <a:pt x="156" y="98176"/>
                      <a:pt x="28540" y="126434"/>
                      <a:pt x="63500" y="126434"/>
                    </a:cubicBezTo>
                    <a:cubicBezTo>
                      <a:pt x="98459" y="126434"/>
                      <a:pt x="126843" y="98176"/>
                      <a:pt x="127000" y="63217"/>
                    </a:cubicBezTo>
                    <a:close/>
                    <a:moveTo>
                      <a:pt x="77814" y="38485"/>
                    </a:moveTo>
                    <a:cubicBezTo>
                      <a:pt x="64163" y="30666"/>
                      <a:pt x="46759" y="35351"/>
                      <a:pt x="38879" y="48967"/>
                    </a:cubicBezTo>
                    <a:cubicBezTo>
                      <a:pt x="30998" y="62582"/>
                      <a:pt x="35606" y="80007"/>
                      <a:pt x="49186" y="87948"/>
                    </a:cubicBezTo>
                    <a:lnTo>
                      <a:pt x="2230204" y="1350264"/>
                    </a:lnTo>
                    <a:cubicBezTo>
                      <a:pt x="2243855" y="1358084"/>
                      <a:pt x="2261259" y="1353399"/>
                      <a:pt x="2269139" y="1339782"/>
                    </a:cubicBezTo>
                    <a:cubicBezTo>
                      <a:pt x="2277019" y="1326167"/>
                      <a:pt x="2272412" y="1308742"/>
                      <a:pt x="2258832" y="1300801"/>
                    </a:cubicBezTo>
                    <a:close/>
                  </a:path>
                </a:pathLst>
              </a:custGeom>
              <a:solidFill>
                <a:srgbClr val="F5E6CA"/>
              </a:solidFill>
            </p:spPr>
          </p:sp>
          <p:sp>
            <p:nvSpPr>
              <p:cNvPr id="35" name="Freeform 35"/>
              <p:cNvSpPr/>
              <p:nvPr/>
            </p:nvSpPr>
            <p:spPr>
              <a:xfrm>
                <a:off x="3208027" y="4701873"/>
                <a:ext cx="2276372" cy="2619659"/>
              </a:xfrm>
              <a:custGeom>
                <a:avLst/>
                <a:gdLst/>
                <a:ahLst/>
                <a:cxnLst/>
                <a:rect l="l" t="t" r="r" b="b"/>
                <a:pathLst>
                  <a:path w="2276372" h="2619659">
                    <a:moveTo>
                      <a:pt x="127000" y="2556443"/>
                    </a:moveTo>
                    <a:cubicBezTo>
                      <a:pt x="126843" y="2521484"/>
                      <a:pt x="98459" y="2493227"/>
                      <a:pt x="63500" y="2493227"/>
                    </a:cubicBezTo>
                    <a:cubicBezTo>
                      <a:pt x="28540" y="2493227"/>
                      <a:pt x="156" y="2521484"/>
                      <a:pt x="0" y="2556443"/>
                    </a:cubicBezTo>
                    <a:cubicBezTo>
                      <a:pt x="156" y="2591402"/>
                      <a:pt x="28540" y="2619659"/>
                      <a:pt x="63500" y="2619659"/>
                    </a:cubicBezTo>
                    <a:cubicBezTo>
                      <a:pt x="98459" y="2619659"/>
                      <a:pt x="126843" y="2591402"/>
                      <a:pt x="127000" y="2556443"/>
                    </a:cubicBezTo>
                    <a:close/>
                    <a:moveTo>
                      <a:pt x="41876" y="2537763"/>
                    </a:moveTo>
                    <a:cubicBezTo>
                      <a:pt x="31645" y="2549713"/>
                      <a:pt x="32998" y="2567686"/>
                      <a:pt x="44903" y="2577970"/>
                    </a:cubicBezTo>
                    <a:cubicBezTo>
                      <a:pt x="56807" y="2588254"/>
                      <a:pt x="74786" y="2586982"/>
                      <a:pt x="85123" y="2575123"/>
                    </a:cubicBezTo>
                    <a:lnTo>
                      <a:pt x="2266141" y="50492"/>
                    </a:lnTo>
                    <a:cubicBezTo>
                      <a:pt x="2276372" y="38541"/>
                      <a:pt x="2275019" y="20569"/>
                      <a:pt x="2263114" y="10284"/>
                    </a:cubicBezTo>
                    <a:cubicBezTo>
                      <a:pt x="2251210" y="0"/>
                      <a:pt x="2233232" y="1272"/>
                      <a:pt x="2222894" y="13131"/>
                    </a:cubicBezTo>
                    <a:close/>
                  </a:path>
                </a:pathLst>
              </a:custGeom>
              <a:solidFill>
                <a:srgbClr val="F5E6CA"/>
              </a:solidFill>
            </p:spPr>
          </p:sp>
          <p:sp>
            <p:nvSpPr>
              <p:cNvPr id="36" name="Freeform 36"/>
              <p:cNvSpPr/>
              <p:nvPr/>
            </p:nvSpPr>
            <p:spPr>
              <a:xfrm>
                <a:off x="5389044" y="4670467"/>
                <a:ext cx="2276620" cy="884320"/>
              </a:xfrm>
              <a:custGeom>
                <a:avLst/>
                <a:gdLst/>
                <a:ahLst/>
                <a:cxnLst/>
                <a:rect l="l" t="t" r="r" b="b"/>
                <a:pathLst>
                  <a:path w="2276620" h="884320">
                    <a:moveTo>
                      <a:pt x="127000" y="63217"/>
                    </a:moveTo>
                    <a:cubicBezTo>
                      <a:pt x="126844" y="28258"/>
                      <a:pt x="98460" y="0"/>
                      <a:pt x="63500" y="0"/>
                    </a:cubicBezTo>
                    <a:cubicBezTo>
                      <a:pt x="28541" y="0"/>
                      <a:pt x="157" y="28258"/>
                      <a:pt x="0" y="63217"/>
                    </a:cubicBezTo>
                    <a:cubicBezTo>
                      <a:pt x="157" y="98176"/>
                      <a:pt x="28541" y="126434"/>
                      <a:pt x="63500" y="126434"/>
                    </a:cubicBezTo>
                    <a:cubicBezTo>
                      <a:pt x="98460" y="126434"/>
                      <a:pt x="126844" y="98176"/>
                      <a:pt x="127000" y="63217"/>
                    </a:cubicBezTo>
                    <a:close/>
                    <a:moveTo>
                      <a:pt x="73220" y="36346"/>
                    </a:moveTo>
                    <a:cubicBezTo>
                      <a:pt x="58403" y="31061"/>
                      <a:pt x="42100" y="38747"/>
                      <a:pt x="36749" y="53540"/>
                    </a:cubicBezTo>
                    <a:cubicBezTo>
                      <a:pt x="31398" y="68334"/>
                      <a:pt x="39010" y="84671"/>
                      <a:pt x="53780" y="90088"/>
                    </a:cubicBezTo>
                    <a:lnTo>
                      <a:pt x="2234798" y="879035"/>
                    </a:lnTo>
                    <a:cubicBezTo>
                      <a:pt x="2249615" y="884321"/>
                      <a:pt x="2265917" y="876635"/>
                      <a:pt x="2271269" y="861841"/>
                    </a:cubicBezTo>
                    <a:cubicBezTo>
                      <a:pt x="2276621" y="847048"/>
                      <a:pt x="2269008" y="830711"/>
                      <a:pt x="2254238" y="825294"/>
                    </a:cubicBezTo>
                    <a:close/>
                  </a:path>
                </a:pathLst>
              </a:custGeom>
              <a:solidFill>
                <a:srgbClr val="F5E6CA"/>
              </a:solidFill>
            </p:spPr>
          </p:sp>
          <p:sp>
            <p:nvSpPr>
              <p:cNvPr id="37" name="Freeform 37"/>
              <p:cNvSpPr/>
              <p:nvPr/>
            </p:nvSpPr>
            <p:spPr>
              <a:xfrm>
                <a:off x="7570062" y="-63217"/>
                <a:ext cx="2308018" cy="5649065"/>
              </a:xfrm>
              <a:custGeom>
                <a:avLst/>
                <a:gdLst/>
                <a:ahLst/>
                <a:cxnLst/>
                <a:rect l="l" t="t" r="r" b="b"/>
                <a:pathLst>
                  <a:path w="2308018" h="5649065">
                    <a:moveTo>
                      <a:pt x="127000" y="5585849"/>
                    </a:moveTo>
                    <a:cubicBezTo>
                      <a:pt x="126843" y="5550889"/>
                      <a:pt x="98460" y="5522632"/>
                      <a:pt x="63500" y="5522632"/>
                    </a:cubicBezTo>
                    <a:cubicBezTo>
                      <a:pt x="28540" y="5522632"/>
                      <a:pt x="157" y="5550889"/>
                      <a:pt x="0" y="5585849"/>
                    </a:cubicBezTo>
                    <a:cubicBezTo>
                      <a:pt x="157" y="5620808"/>
                      <a:pt x="28540" y="5649065"/>
                      <a:pt x="63500" y="5649065"/>
                    </a:cubicBezTo>
                    <a:cubicBezTo>
                      <a:pt x="98460" y="5649065"/>
                      <a:pt x="126843" y="5620808"/>
                      <a:pt x="127000" y="5585849"/>
                    </a:cubicBezTo>
                    <a:close/>
                    <a:moveTo>
                      <a:pt x="36923" y="5575352"/>
                    </a:moveTo>
                    <a:cubicBezTo>
                      <a:pt x="31210" y="5590010"/>
                      <a:pt x="38419" y="5606529"/>
                      <a:pt x="53051" y="5612307"/>
                    </a:cubicBezTo>
                    <a:cubicBezTo>
                      <a:pt x="67683" y="5618086"/>
                      <a:pt x="84234" y="5610950"/>
                      <a:pt x="90077" y="5596344"/>
                    </a:cubicBezTo>
                    <a:lnTo>
                      <a:pt x="2271095" y="73713"/>
                    </a:lnTo>
                    <a:cubicBezTo>
                      <a:pt x="2276808" y="59055"/>
                      <a:pt x="2269599" y="42537"/>
                      <a:pt x="2254967" y="36758"/>
                    </a:cubicBezTo>
                    <a:cubicBezTo>
                      <a:pt x="2240335" y="30980"/>
                      <a:pt x="2223784" y="38115"/>
                      <a:pt x="2217941" y="52721"/>
                    </a:cubicBezTo>
                    <a:close/>
                    <a:moveTo>
                      <a:pt x="2308018" y="63217"/>
                    </a:moveTo>
                    <a:lnTo>
                      <a:pt x="2308018" y="63217"/>
                    </a:lnTo>
                    <a:cubicBezTo>
                      <a:pt x="2307861" y="28258"/>
                      <a:pt x="2279478" y="0"/>
                      <a:pt x="2244518" y="0"/>
                    </a:cubicBezTo>
                    <a:cubicBezTo>
                      <a:pt x="2209558" y="0"/>
                      <a:pt x="2181175" y="28258"/>
                      <a:pt x="2181018" y="63217"/>
                    </a:cubicBezTo>
                    <a:lnTo>
                      <a:pt x="2181018" y="63217"/>
                    </a:lnTo>
                    <a:cubicBezTo>
                      <a:pt x="2181175" y="98176"/>
                      <a:pt x="2209558" y="126434"/>
                      <a:pt x="2244518" y="126434"/>
                    </a:cubicBezTo>
                    <a:cubicBezTo>
                      <a:pt x="2279478" y="126434"/>
                      <a:pt x="2307861" y="98176"/>
                      <a:pt x="2308018" y="63217"/>
                    </a:cubicBezTo>
                    <a:close/>
                  </a:path>
                </a:pathLst>
              </a:custGeom>
              <a:solidFill>
                <a:srgbClr val="F5E6CA"/>
              </a:solidFill>
            </p:spPr>
          </p:sp>
          <p:sp>
            <p:nvSpPr>
              <p:cNvPr id="38" name="Freeform 38"/>
              <p:cNvSpPr/>
              <p:nvPr/>
            </p:nvSpPr>
            <p:spPr>
              <a:xfrm>
                <a:off x="1027009" y="3123952"/>
                <a:ext cx="2276313" cy="1988528"/>
              </a:xfrm>
              <a:custGeom>
                <a:avLst/>
                <a:gdLst/>
                <a:ahLst/>
                <a:cxnLst/>
                <a:rect l="l" t="t" r="r" b="b"/>
                <a:pathLst>
                  <a:path w="2276313" h="1988528">
                    <a:moveTo>
                      <a:pt x="127000" y="1925311"/>
                    </a:moveTo>
                    <a:cubicBezTo>
                      <a:pt x="126843" y="1890352"/>
                      <a:pt x="98459" y="1862094"/>
                      <a:pt x="63500" y="1862094"/>
                    </a:cubicBezTo>
                    <a:cubicBezTo>
                      <a:pt x="28540" y="1862094"/>
                      <a:pt x="156" y="1890352"/>
                      <a:pt x="0" y="1925311"/>
                    </a:cubicBezTo>
                    <a:cubicBezTo>
                      <a:pt x="156" y="1960270"/>
                      <a:pt x="28540" y="1988528"/>
                      <a:pt x="63500" y="1988528"/>
                    </a:cubicBezTo>
                    <a:cubicBezTo>
                      <a:pt x="98459" y="1988528"/>
                      <a:pt x="126843" y="1960270"/>
                      <a:pt x="127000" y="1925311"/>
                    </a:cubicBezTo>
                    <a:close/>
                    <a:moveTo>
                      <a:pt x="44767" y="1903733"/>
                    </a:moveTo>
                    <a:cubicBezTo>
                      <a:pt x="32934" y="1914100"/>
                      <a:pt x="31705" y="1932081"/>
                      <a:pt x="42018" y="1943960"/>
                    </a:cubicBezTo>
                    <a:cubicBezTo>
                      <a:pt x="52332" y="1955840"/>
                      <a:pt x="70307" y="1957149"/>
                      <a:pt x="82233" y="1946889"/>
                    </a:cubicBezTo>
                    <a:lnTo>
                      <a:pt x="2263251" y="53415"/>
                    </a:lnTo>
                    <a:cubicBezTo>
                      <a:pt x="2275084" y="43049"/>
                      <a:pt x="2276313" y="25068"/>
                      <a:pt x="2265999" y="13188"/>
                    </a:cubicBezTo>
                    <a:cubicBezTo>
                      <a:pt x="2255686" y="1309"/>
                      <a:pt x="2237710" y="0"/>
                      <a:pt x="2225785" y="10260"/>
                    </a:cubicBezTo>
                    <a:close/>
                  </a:path>
                </a:pathLst>
              </a:custGeom>
              <a:solidFill>
                <a:srgbClr val="F5E6CA"/>
              </a:solidFill>
            </p:spPr>
          </p:sp>
          <p:sp>
            <p:nvSpPr>
              <p:cNvPr id="39" name="Freeform 39"/>
              <p:cNvSpPr/>
              <p:nvPr/>
            </p:nvSpPr>
            <p:spPr>
              <a:xfrm>
                <a:off x="3208027" y="3092573"/>
                <a:ext cx="2276620" cy="884320"/>
              </a:xfrm>
              <a:custGeom>
                <a:avLst/>
                <a:gdLst/>
                <a:ahLst/>
                <a:cxnLst/>
                <a:rect l="l" t="t" r="r" b="b"/>
                <a:pathLst>
                  <a:path w="2276620" h="884320">
                    <a:moveTo>
                      <a:pt x="127000" y="63216"/>
                    </a:moveTo>
                    <a:cubicBezTo>
                      <a:pt x="126843" y="28257"/>
                      <a:pt x="98459" y="0"/>
                      <a:pt x="63500" y="0"/>
                    </a:cubicBezTo>
                    <a:cubicBezTo>
                      <a:pt x="28540" y="0"/>
                      <a:pt x="156" y="28257"/>
                      <a:pt x="0" y="63216"/>
                    </a:cubicBezTo>
                    <a:cubicBezTo>
                      <a:pt x="156" y="98176"/>
                      <a:pt x="28540" y="126433"/>
                      <a:pt x="63500" y="126433"/>
                    </a:cubicBezTo>
                    <a:cubicBezTo>
                      <a:pt x="98459" y="126433"/>
                      <a:pt x="126843" y="98176"/>
                      <a:pt x="127000" y="63216"/>
                    </a:cubicBezTo>
                    <a:close/>
                    <a:moveTo>
                      <a:pt x="73220" y="36346"/>
                    </a:moveTo>
                    <a:cubicBezTo>
                      <a:pt x="58402" y="31060"/>
                      <a:pt x="42100" y="38746"/>
                      <a:pt x="36748" y="53540"/>
                    </a:cubicBezTo>
                    <a:cubicBezTo>
                      <a:pt x="31397" y="68333"/>
                      <a:pt x="39010" y="84670"/>
                      <a:pt x="53779" y="90087"/>
                    </a:cubicBezTo>
                    <a:lnTo>
                      <a:pt x="2234797" y="879035"/>
                    </a:lnTo>
                    <a:cubicBezTo>
                      <a:pt x="2249614" y="884320"/>
                      <a:pt x="2265917" y="876634"/>
                      <a:pt x="2271268" y="861841"/>
                    </a:cubicBezTo>
                    <a:cubicBezTo>
                      <a:pt x="2276620" y="847047"/>
                      <a:pt x="2269007" y="830710"/>
                      <a:pt x="2254237" y="825293"/>
                    </a:cubicBezTo>
                    <a:close/>
                  </a:path>
                </a:pathLst>
              </a:custGeom>
              <a:solidFill>
                <a:srgbClr val="F5E6CA"/>
              </a:solidFill>
            </p:spPr>
          </p:sp>
          <p:sp>
            <p:nvSpPr>
              <p:cNvPr id="40" name="Freeform 40"/>
              <p:cNvSpPr/>
              <p:nvPr/>
            </p:nvSpPr>
            <p:spPr>
              <a:xfrm>
                <a:off x="5389044" y="1546314"/>
                <a:ext cx="2276140" cy="2461639"/>
              </a:xfrm>
              <a:custGeom>
                <a:avLst/>
                <a:gdLst/>
                <a:ahLst/>
                <a:cxnLst/>
                <a:rect l="l" t="t" r="r" b="b"/>
                <a:pathLst>
                  <a:path w="2276140" h="2461639">
                    <a:moveTo>
                      <a:pt x="127000" y="2398423"/>
                    </a:moveTo>
                    <a:cubicBezTo>
                      <a:pt x="126844" y="2363464"/>
                      <a:pt x="98460" y="2335206"/>
                      <a:pt x="63500" y="2335206"/>
                    </a:cubicBezTo>
                    <a:cubicBezTo>
                      <a:pt x="28541" y="2335206"/>
                      <a:pt x="157" y="2363464"/>
                      <a:pt x="0" y="2398423"/>
                    </a:cubicBezTo>
                    <a:cubicBezTo>
                      <a:pt x="157" y="2433382"/>
                      <a:pt x="28541" y="2461639"/>
                      <a:pt x="63500" y="2461639"/>
                    </a:cubicBezTo>
                    <a:cubicBezTo>
                      <a:pt x="98460" y="2461639"/>
                      <a:pt x="126844" y="2433382"/>
                      <a:pt x="127000" y="2398423"/>
                    </a:cubicBezTo>
                    <a:close/>
                    <a:moveTo>
                      <a:pt x="42486" y="2379059"/>
                    </a:moveTo>
                    <a:cubicBezTo>
                      <a:pt x="31877" y="2390675"/>
                      <a:pt x="32654" y="2408682"/>
                      <a:pt x="44222" y="2419343"/>
                    </a:cubicBezTo>
                    <a:cubicBezTo>
                      <a:pt x="55791" y="2430003"/>
                      <a:pt x="73801" y="2429308"/>
                      <a:pt x="84514" y="2417787"/>
                    </a:cubicBezTo>
                    <a:lnTo>
                      <a:pt x="2265531" y="50945"/>
                    </a:lnTo>
                    <a:cubicBezTo>
                      <a:pt x="2276140" y="39328"/>
                      <a:pt x="2275364" y="21322"/>
                      <a:pt x="2263795" y="10661"/>
                    </a:cubicBezTo>
                    <a:cubicBezTo>
                      <a:pt x="2252227" y="0"/>
                      <a:pt x="2234217" y="696"/>
                      <a:pt x="2223505" y="12217"/>
                    </a:cubicBezTo>
                    <a:close/>
                  </a:path>
                </a:pathLst>
              </a:custGeom>
              <a:solidFill>
                <a:srgbClr val="F5E6CA"/>
              </a:solidFill>
            </p:spPr>
          </p:sp>
          <p:sp>
            <p:nvSpPr>
              <p:cNvPr id="41" name="Freeform 41"/>
              <p:cNvSpPr/>
              <p:nvPr/>
            </p:nvSpPr>
            <p:spPr>
              <a:xfrm>
                <a:off x="7570062" y="1199099"/>
                <a:ext cx="2308018" cy="442012"/>
              </a:xfrm>
              <a:custGeom>
                <a:avLst/>
                <a:gdLst/>
                <a:ahLst/>
                <a:cxnLst/>
                <a:rect l="l" t="t" r="r" b="b"/>
                <a:pathLst>
                  <a:path w="2308018" h="442012">
                    <a:moveTo>
                      <a:pt x="127000" y="378796"/>
                    </a:moveTo>
                    <a:cubicBezTo>
                      <a:pt x="126843" y="343836"/>
                      <a:pt x="98460" y="315579"/>
                      <a:pt x="63500" y="315579"/>
                    </a:cubicBezTo>
                    <a:cubicBezTo>
                      <a:pt x="28540" y="315579"/>
                      <a:pt x="157" y="343836"/>
                      <a:pt x="0" y="378796"/>
                    </a:cubicBezTo>
                    <a:cubicBezTo>
                      <a:pt x="157" y="413755"/>
                      <a:pt x="28540" y="442012"/>
                      <a:pt x="63500" y="442012"/>
                    </a:cubicBezTo>
                    <a:cubicBezTo>
                      <a:pt x="98460" y="442012"/>
                      <a:pt x="126843" y="413755"/>
                      <a:pt x="127000" y="378796"/>
                    </a:cubicBezTo>
                    <a:close/>
                    <a:moveTo>
                      <a:pt x="59408" y="350515"/>
                    </a:moveTo>
                    <a:cubicBezTo>
                      <a:pt x="43848" y="352838"/>
                      <a:pt x="33093" y="367300"/>
                      <a:pt x="35346" y="382869"/>
                    </a:cubicBezTo>
                    <a:cubicBezTo>
                      <a:pt x="37598" y="398439"/>
                      <a:pt x="52012" y="409259"/>
                      <a:pt x="67592" y="407076"/>
                    </a:cubicBezTo>
                    <a:lnTo>
                      <a:pt x="2248610" y="91497"/>
                    </a:lnTo>
                    <a:cubicBezTo>
                      <a:pt x="2264170" y="89175"/>
                      <a:pt x="2274925" y="74713"/>
                      <a:pt x="2272672" y="59143"/>
                    </a:cubicBezTo>
                    <a:cubicBezTo>
                      <a:pt x="2270420" y="43573"/>
                      <a:pt x="2256006" y="32753"/>
                      <a:pt x="2240426" y="34936"/>
                    </a:cubicBezTo>
                    <a:close/>
                    <a:moveTo>
                      <a:pt x="2308018" y="63217"/>
                    </a:moveTo>
                    <a:cubicBezTo>
                      <a:pt x="2307861" y="28258"/>
                      <a:pt x="2279478" y="0"/>
                      <a:pt x="2244518" y="0"/>
                    </a:cubicBezTo>
                    <a:cubicBezTo>
                      <a:pt x="2209558" y="0"/>
                      <a:pt x="2181175" y="28258"/>
                      <a:pt x="2181018" y="63217"/>
                    </a:cubicBezTo>
                    <a:cubicBezTo>
                      <a:pt x="2181175" y="98176"/>
                      <a:pt x="2209558" y="126433"/>
                      <a:pt x="2244518" y="126433"/>
                    </a:cubicBezTo>
                    <a:cubicBezTo>
                      <a:pt x="2279478" y="126433"/>
                      <a:pt x="2307861" y="98176"/>
                      <a:pt x="2308018" y="63217"/>
                    </a:cubicBezTo>
                    <a:close/>
                  </a:path>
                </a:pathLst>
              </a:custGeom>
              <a:solidFill>
                <a:srgbClr val="F5E6CA"/>
              </a:solidFill>
            </p:spPr>
          </p:sp>
        </p:grpSp>
      </p:grpSp>
      <p:sp>
        <p:nvSpPr>
          <p:cNvPr id="42" name="Slide Number Placeholder 41">
            <a:extLst>
              <a:ext uri="{FF2B5EF4-FFF2-40B4-BE49-F238E27FC236}">
                <a16:creationId xmlns:a16="http://schemas.microsoft.com/office/drawing/2014/main" id="{69253A68-83CC-1290-3C41-219308287268}"/>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301740" y="-354627"/>
            <a:ext cx="2422754" cy="7586734"/>
            <a:chOff x="0" y="0"/>
            <a:chExt cx="957137" cy="2997228"/>
          </a:xfrm>
        </p:grpSpPr>
        <p:sp>
          <p:nvSpPr>
            <p:cNvPr id="3" name="Freeform 3"/>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close/>
                </a:path>
              </a:pathLst>
            </a:custGeom>
            <a:solidFill>
              <a:srgbClr val="343F56"/>
            </a:solidFill>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rot="-5400000">
            <a:off x="-1724871" y="3044664"/>
            <a:ext cx="5486400" cy="768672"/>
          </a:xfrm>
          <a:prstGeom prst="rect">
            <a:avLst/>
          </a:prstGeom>
        </p:spPr>
        <p:txBody>
          <a:bodyPr lIns="0" tIns="0" rIns="0" bIns="0" rtlCol="0" anchor="t">
            <a:spAutoFit/>
          </a:bodyPr>
          <a:lstStyle/>
          <a:p>
            <a:pPr algn="ctr">
              <a:lnSpc>
                <a:spcPts val="7093"/>
              </a:lnSpc>
            </a:pPr>
            <a:r>
              <a:rPr lang="en-US" sz="5066">
                <a:solidFill>
                  <a:srgbClr val="F5E6CA"/>
                </a:solidFill>
                <a:latin typeface="Hagrid Heavy"/>
              </a:rPr>
              <a:t>CONCLUSION</a:t>
            </a:r>
          </a:p>
        </p:txBody>
      </p:sp>
      <p:grpSp>
        <p:nvGrpSpPr>
          <p:cNvPr id="6" name="Group 6"/>
          <p:cNvGrpSpPr/>
          <p:nvPr/>
        </p:nvGrpSpPr>
        <p:grpSpPr>
          <a:xfrm>
            <a:off x="2121014" y="-354627"/>
            <a:ext cx="4342118" cy="7586734"/>
            <a:chOff x="0" y="0"/>
            <a:chExt cx="8684236" cy="15173467"/>
          </a:xfrm>
        </p:grpSpPr>
        <p:pic>
          <p:nvPicPr>
            <p:cNvPr id="7" name="Picture 7"/>
            <p:cNvPicPr>
              <a:picLocks noChangeAspect="1"/>
            </p:cNvPicPr>
            <p:nvPr/>
          </p:nvPicPr>
          <p:blipFill>
            <a:blip r:embed="rId2"/>
            <a:srcRect l="7128" r="7128"/>
            <a:stretch>
              <a:fillRect/>
            </a:stretch>
          </p:blipFill>
          <p:spPr>
            <a:xfrm>
              <a:off x="0" y="0"/>
              <a:ext cx="8684236" cy="15173467"/>
            </a:xfrm>
            <a:prstGeom prst="rect">
              <a:avLst/>
            </a:prstGeom>
          </p:spPr>
        </p:pic>
      </p:grpSp>
      <p:sp>
        <p:nvSpPr>
          <p:cNvPr id="8" name="TextBox 8"/>
          <p:cNvSpPr txBox="1"/>
          <p:nvPr/>
        </p:nvSpPr>
        <p:spPr>
          <a:xfrm>
            <a:off x="7579175" y="757459"/>
            <a:ext cx="2388644" cy="244811"/>
          </a:xfrm>
          <a:prstGeom prst="rect">
            <a:avLst/>
          </a:prstGeom>
        </p:spPr>
        <p:txBody>
          <a:bodyPr lIns="0" tIns="0" rIns="0" bIns="0" rtlCol="0" anchor="t">
            <a:spAutoFit/>
          </a:bodyPr>
          <a:lstStyle/>
          <a:p>
            <a:pPr>
              <a:lnSpc>
                <a:spcPts val="2053"/>
              </a:lnSpc>
            </a:pPr>
            <a:r>
              <a:rPr lang="en-US" sz="1467">
                <a:solidFill>
                  <a:srgbClr val="343F56"/>
                </a:solidFill>
                <a:latin typeface="Hagrid Bold"/>
              </a:rPr>
              <a:t>WARNER &amp; SPENCER</a:t>
            </a:r>
          </a:p>
        </p:txBody>
      </p:sp>
      <p:sp>
        <p:nvSpPr>
          <p:cNvPr id="9" name="TextBox 9"/>
          <p:cNvSpPr txBox="1"/>
          <p:nvPr/>
        </p:nvSpPr>
        <p:spPr>
          <a:xfrm>
            <a:off x="7018460" y="5933018"/>
            <a:ext cx="2233401" cy="225511"/>
          </a:xfrm>
          <a:prstGeom prst="rect">
            <a:avLst/>
          </a:prstGeom>
        </p:spPr>
        <p:txBody>
          <a:bodyPr lIns="0" tIns="0" rIns="0" bIns="0" rtlCol="0" anchor="t">
            <a:spAutoFit/>
          </a:bodyPr>
          <a:lstStyle/>
          <a:p>
            <a:pPr>
              <a:lnSpc>
                <a:spcPts val="1867"/>
              </a:lnSpc>
            </a:pPr>
            <a:r>
              <a:rPr lang="en-US" sz="1333">
                <a:solidFill>
                  <a:srgbClr val="343F56"/>
                </a:solidFill>
                <a:latin typeface="Roboto"/>
              </a:rPr>
              <a:t>www.reallygreatsite.com</a:t>
            </a:r>
          </a:p>
        </p:txBody>
      </p:sp>
      <p:sp>
        <p:nvSpPr>
          <p:cNvPr id="10" name="TextBox 10"/>
          <p:cNvSpPr txBox="1"/>
          <p:nvPr/>
        </p:nvSpPr>
        <p:spPr>
          <a:xfrm>
            <a:off x="7018460" y="2489049"/>
            <a:ext cx="4487740" cy="2672783"/>
          </a:xfrm>
          <a:prstGeom prst="rect">
            <a:avLst/>
          </a:prstGeom>
        </p:spPr>
        <p:txBody>
          <a:bodyPr lIns="0" tIns="0" rIns="0" bIns="0" rtlCol="0" anchor="t">
            <a:spAutoFit/>
          </a:bodyPr>
          <a:lstStyle/>
          <a:p>
            <a:pP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 ut aliquip ex ea commodo consequat.</a:t>
            </a:r>
          </a:p>
          <a:p>
            <a:pPr>
              <a:lnSpc>
                <a:spcPts val="2053"/>
              </a:lnSpc>
            </a:pPr>
            <a:endParaRPr lang="en-US" sz="1467">
              <a:solidFill>
                <a:srgbClr val="343F56"/>
              </a:solidFill>
              <a:latin typeface="Roboto"/>
            </a:endParaRPr>
          </a:p>
          <a:p>
            <a:pPr>
              <a:lnSpc>
                <a:spcPts val="2053"/>
              </a:lnSpc>
            </a:pPr>
            <a:r>
              <a:rPr lang="en-US" sz="1467">
                <a:solidFill>
                  <a:srgbClr val="343F56"/>
                </a:solidFill>
                <a:latin typeface="Roboto"/>
              </a:rPr>
              <a:t>Duis aute irure dolor in reprehenderit in voluptate velit esse cillum dolore eu fugiat nulla pariatur. Excepteur sint occaecat cupidatat non proident, sunt in culpa qui officia deserunt mollit anim id est laborum.</a:t>
            </a:r>
          </a:p>
        </p:txBody>
      </p:sp>
      <p:sp>
        <p:nvSpPr>
          <p:cNvPr id="11" name="TextBox 11"/>
          <p:cNvSpPr txBox="1"/>
          <p:nvPr/>
        </p:nvSpPr>
        <p:spPr>
          <a:xfrm>
            <a:off x="7018460" y="1874786"/>
            <a:ext cx="3803617" cy="249043"/>
          </a:xfrm>
          <a:prstGeom prst="rect">
            <a:avLst/>
          </a:prstGeom>
        </p:spPr>
        <p:txBody>
          <a:bodyPr lIns="0" tIns="0" rIns="0" bIns="0" rtlCol="0" anchor="t">
            <a:spAutoFit/>
          </a:bodyPr>
          <a:lstStyle/>
          <a:p>
            <a:pPr>
              <a:lnSpc>
                <a:spcPts val="2053"/>
              </a:lnSpc>
            </a:pPr>
            <a:r>
              <a:rPr lang="en-US" sz="1467">
                <a:solidFill>
                  <a:srgbClr val="343F56"/>
                </a:solidFill>
                <a:latin typeface="Roboto Bold"/>
              </a:rPr>
              <a:t>Thesis Defense Presentation Template</a:t>
            </a:r>
          </a:p>
        </p:txBody>
      </p:sp>
      <p:sp>
        <p:nvSpPr>
          <p:cNvPr id="12" name="Slide Number Placeholder 11">
            <a:extLst>
              <a:ext uri="{FF2B5EF4-FFF2-40B4-BE49-F238E27FC236}">
                <a16:creationId xmlns:a16="http://schemas.microsoft.com/office/drawing/2014/main" id="{6D07FDA5-9C93-3B92-FB7C-CF7E8D36A073}"/>
              </a:ext>
            </a:extLst>
          </p:cNvPr>
          <p:cNvSpPr>
            <a:spLocks noGrp="1"/>
          </p:cNvSpPr>
          <p:nvPr>
            <p:ph type="sldNum" sz="quarter" idx="12"/>
          </p:nvPr>
        </p:nvSpPr>
        <p:spPr/>
        <p:txBody>
          <a:bodyPr/>
          <a:lstStyle/>
          <a:p>
            <a:fld id="{B6F15528-21DE-4FAA-801E-634DDDAF4B2B}" type="slidenum">
              <a:rPr lang="en-US" smtClean="0">
                <a:solidFill>
                  <a:srgbClr val="343F56"/>
                </a:solidFill>
              </a:rPr>
              <a:pPr/>
              <a:t>38</a:t>
            </a:fld>
            <a:endParaRPr lang="en-US" dirty="0">
              <a:solidFill>
                <a:srgbClr val="343F5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43F56"/>
        </a:solidFill>
        <a:effectLst/>
      </p:bgPr>
    </p:bg>
    <p:spTree>
      <p:nvGrpSpPr>
        <p:cNvPr id="1" name=""/>
        <p:cNvGrpSpPr/>
        <p:nvPr/>
      </p:nvGrpSpPr>
      <p:grpSpPr>
        <a:xfrm>
          <a:off x="0" y="0"/>
          <a:ext cx="0" cy="0"/>
          <a:chOff x="0" y="0"/>
          <a:chExt cx="0" cy="0"/>
        </a:xfrm>
      </p:grpSpPr>
      <p:sp>
        <p:nvSpPr>
          <p:cNvPr id="2" name="TextBox 2"/>
          <p:cNvSpPr txBox="1"/>
          <p:nvPr/>
        </p:nvSpPr>
        <p:spPr>
          <a:xfrm>
            <a:off x="1452107" y="1817975"/>
            <a:ext cx="9287787" cy="768672"/>
          </a:xfrm>
          <a:prstGeom prst="rect">
            <a:avLst/>
          </a:prstGeom>
        </p:spPr>
        <p:txBody>
          <a:bodyPr lIns="0" tIns="0" rIns="0" bIns="0" rtlCol="0" anchor="t">
            <a:spAutoFit/>
          </a:bodyPr>
          <a:lstStyle/>
          <a:p>
            <a:pPr algn="ctr">
              <a:lnSpc>
                <a:spcPts val="7093"/>
              </a:lnSpc>
            </a:pPr>
            <a:r>
              <a:rPr lang="en-US" sz="5066">
                <a:solidFill>
                  <a:srgbClr val="F5E6CA"/>
                </a:solidFill>
                <a:latin typeface="Hagrid Heavy"/>
              </a:rPr>
              <a:t>RECOMMENDATIONS</a:t>
            </a:r>
          </a:p>
        </p:txBody>
      </p:sp>
      <p:sp>
        <p:nvSpPr>
          <p:cNvPr id="3" name="TextBox 3"/>
          <p:cNvSpPr txBox="1"/>
          <p:nvPr/>
        </p:nvSpPr>
        <p:spPr>
          <a:xfrm>
            <a:off x="4662268" y="1106386"/>
            <a:ext cx="2867464" cy="244811"/>
          </a:xfrm>
          <a:prstGeom prst="rect">
            <a:avLst/>
          </a:prstGeom>
        </p:spPr>
        <p:txBody>
          <a:bodyPr lIns="0" tIns="0" rIns="0" bIns="0" rtlCol="0" anchor="t">
            <a:spAutoFit/>
          </a:bodyPr>
          <a:lstStyle/>
          <a:p>
            <a:pPr algn="ctr">
              <a:lnSpc>
                <a:spcPts val="2053"/>
              </a:lnSpc>
            </a:pPr>
            <a:r>
              <a:rPr lang="en-US" sz="1467">
                <a:solidFill>
                  <a:srgbClr val="F5E6CA"/>
                </a:solidFill>
                <a:latin typeface="Hagrid Bold"/>
              </a:rPr>
              <a:t>WARNER &amp; SPENCER</a:t>
            </a:r>
          </a:p>
        </p:txBody>
      </p:sp>
      <p:sp>
        <p:nvSpPr>
          <p:cNvPr id="4" name="TextBox 4"/>
          <p:cNvSpPr txBox="1"/>
          <p:nvPr/>
        </p:nvSpPr>
        <p:spPr>
          <a:xfrm>
            <a:off x="9272800" y="5933018"/>
            <a:ext cx="2233401" cy="225511"/>
          </a:xfrm>
          <a:prstGeom prst="rect">
            <a:avLst/>
          </a:prstGeom>
        </p:spPr>
        <p:txBody>
          <a:bodyPr lIns="0" tIns="0" rIns="0" bIns="0" rtlCol="0" anchor="t">
            <a:spAutoFit/>
          </a:bodyPr>
          <a:lstStyle/>
          <a:p>
            <a:pPr algn="r">
              <a:lnSpc>
                <a:spcPts val="1867"/>
              </a:lnSpc>
            </a:pPr>
            <a:r>
              <a:rPr lang="en-US" sz="1333">
                <a:solidFill>
                  <a:srgbClr val="F5E6CA"/>
                </a:solidFill>
                <a:latin typeface="Roboto"/>
              </a:rPr>
              <a:t>www.reallygreatsite.com</a:t>
            </a:r>
          </a:p>
        </p:txBody>
      </p:sp>
      <p:sp>
        <p:nvSpPr>
          <p:cNvPr id="5" name="TextBox 5"/>
          <p:cNvSpPr txBox="1"/>
          <p:nvPr/>
        </p:nvSpPr>
        <p:spPr>
          <a:xfrm>
            <a:off x="685800" y="5917354"/>
            <a:ext cx="3803617" cy="249043"/>
          </a:xfrm>
          <a:prstGeom prst="rect">
            <a:avLst/>
          </a:prstGeom>
        </p:spPr>
        <p:txBody>
          <a:bodyPr lIns="0" tIns="0" rIns="0" bIns="0" rtlCol="0" anchor="t">
            <a:spAutoFit/>
          </a:bodyPr>
          <a:lstStyle/>
          <a:p>
            <a:pPr>
              <a:lnSpc>
                <a:spcPts val="2053"/>
              </a:lnSpc>
            </a:pPr>
            <a:r>
              <a:rPr lang="en-US" sz="1467">
                <a:solidFill>
                  <a:srgbClr val="F5E6CA"/>
                </a:solidFill>
                <a:latin typeface="Roboto Bold"/>
              </a:rPr>
              <a:t>Thesis Defense Presentation Template</a:t>
            </a:r>
          </a:p>
        </p:txBody>
      </p:sp>
      <p:sp>
        <p:nvSpPr>
          <p:cNvPr id="6" name="AutoShape 6"/>
          <p:cNvSpPr/>
          <p:nvPr/>
        </p:nvSpPr>
        <p:spPr>
          <a:xfrm rot="-5380161">
            <a:off x="4916999" y="4377803"/>
            <a:ext cx="2346143" cy="0"/>
          </a:xfrm>
          <a:prstGeom prst="line">
            <a:avLst/>
          </a:prstGeom>
          <a:ln w="38100" cap="flat">
            <a:solidFill>
              <a:srgbClr val="F5E6CA"/>
            </a:solidFill>
            <a:prstDash val="solid"/>
            <a:headEnd type="none" w="sm" len="sm"/>
            <a:tailEnd type="none" w="sm" len="sm"/>
          </a:ln>
        </p:spPr>
      </p:sp>
      <p:sp>
        <p:nvSpPr>
          <p:cNvPr id="7" name="AutoShape 7"/>
          <p:cNvSpPr/>
          <p:nvPr/>
        </p:nvSpPr>
        <p:spPr>
          <a:xfrm>
            <a:off x="685800" y="3191978"/>
            <a:ext cx="10820400" cy="0"/>
          </a:xfrm>
          <a:prstGeom prst="line">
            <a:avLst/>
          </a:prstGeom>
          <a:ln w="38100" cap="flat">
            <a:solidFill>
              <a:srgbClr val="F5E6CA"/>
            </a:solidFill>
            <a:prstDash val="solid"/>
            <a:headEnd type="none" w="sm" len="sm"/>
            <a:tailEnd type="none" w="sm" len="sm"/>
          </a:ln>
        </p:spPr>
      </p:sp>
      <p:sp>
        <p:nvSpPr>
          <p:cNvPr id="8" name="AutoShape 8"/>
          <p:cNvSpPr/>
          <p:nvPr/>
        </p:nvSpPr>
        <p:spPr>
          <a:xfrm>
            <a:off x="685800" y="5538229"/>
            <a:ext cx="10820400" cy="0"/>
          </a:xfrm>
          <a:prstGeom prst="line">
            <a:avLst/>
          </a:prstGeom>
          <a:ln w="38100" cap="flat">
            <a:solidFill>
              <a:srgbClr val="F5E6CA"/>
            </a:solidFill>
            <a:prstDash val="solid"/>
            <a:headEnd type="none" w="sm" len="sm"/>
            <a:tailEnd type="none" w="sm" len="sm"/>
          </a:ln>
        </p:spPr>
      </p:sp>
      <p:sp>
        <p:nvSpPr>
          <p:cNvPr id="9" name="TextBox 9"/>
          <p:cNvSpPr txBox="1"/>
          <p:nvPr/>
        </p:nvSpPr>
        <p:spPr>
          <a:xfrm>
            <a:off x="1156120" y="3587429"/>
            <a:ext cx="4012582" cy="303160"/>
          </a:xfrm>
          <a:prstGeom prst="rect">
            <a:avLst/>
          </a:prstGeom>
        </p:spPr>
        <p:txBody>
          <a:bodyPr lIns="0" tIns="0" rIns="0" bIns="0" rtlCol="0" anchor="t">
            <a:spAutoFit/>
          </a:bodyPr>
          <a:lstStyle/>
          <a:p>
            <a:pPr>
              <a:lnSpc>
                <a:spcPts val="2800"/>
              </a:lnSpc>
            </a:pPr>
            <a:r>
              <a:rPr lang="en-US" sz="2000">
                <a:solidFill>
                  <a:srgbClr val="F5E6CA"/>
                </a:solidFill>
                <a:latin typeface="Hagrid Heavy"/>
              </a:rPr>
              <a:t>RECOMMENDATIONS 01</a:t>
            </a:r>
          </a:p>
        </p:txBody>
      </p:sp>
      <p:sp>
        <p:nvSpPr>
          <p:cNvPr id="10" name="TextBox 10"/>
          <p:cNvSpPr txBox="1"/>
          <p:nvPr/>
        </p:nvSpPr>
        <p:spPr>
          <a:xfrm>
            <a:off x="7075586" y="3586909"/>
            <a:ext cx="3838110" cy="303160"/>
          </a:xfrm>
          <a:prstGeom prst="rect">
            <a:avLst/>
          </a:prstGeom>
        </p:spPr>
        <p:txBody>
          <a:bodyPr lIns="0" tIns="0" rIns="0" bIns="0" rtlCol="0" anchor="t">
            <a:spAutoFit/>
          </a:bodyPr>
          <a:lstStyle/>
          <a:p>
            <a:pPr>
              <a:lnSpc>
                <a:spcPts val="2800"/>
              </a:lnSpc>
            </a:pPr>
            <a:r>
              <a:rPr lang="en-US" sz="2000">
                <a:solidFill>
                  <a:srgbClr val="F5E6CA"/>
                </a:solidFill>
                <a:latin typeface="Hagrid Heavy"/>
              </a:rPr>
              <a:t>RECOMMENDATIONS 02</a:t>
            </a:r>
          </a:p>
        </p:txBody>
      </p:sp>
      <p:sp>
        <p:nvSpPr>
          <p:cNvPr id="11" name="TextBox 11"/>
          <p:cNvSpPr txBox="1"/>
          <p:nvPr/>
        </p:nvSpPr>
        <p:spPr>
          <a:xfrm>
            <a:off x="701106" y="4082269"/>
            <a:ext cx="4861577" cy="1056956"/>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 quis nostrud exercitation ullamco laboris nisi.</a:t>
            </a:r>
          </a:p>
        </p:txBody>
      </p:sp>
      <p:sp>
        <p:nvSpPr>
          <p:cNvPr id="12" name="TextBox 12"/>
          <p:cNvSpPr txBox="1"/>
          <p:nvPr/>
        </p:nvSpPr>
        <p:spPr>
          <a:xfrm>
            <a:off x="6617540" y="4082269"/>
            <a:ext cx="4864609" cy="1056956"/>
          </a:xfrm>
          <a:prstGeom prst="rect">
            <a:avLst/>
          </a:prstGeom>
        </p:spPr>
        <p:txBody>
          <a:bodyPr lIns="0" tIns="0" rIns="0" bIns="0" rtlCol="0" anchor="t">
            <a:spAutoFit/>
          </a:bodyPr>
          <a:lstStyle/>
          <a:p>
            <a:pPr>
              <a:lnSpc>
                <a:spcPts val="2053"/>
              </a:lnSpc>
            </a:pPr>
            <a:r>
              <a:rPr lang="en-US" sz="1467">
                <a:solidFill>
                  <a:srgbClr val="F5E6CA"/>
                </a:solidFill>
                <a:latin typeface="Roboto"/>
              </a:rPr>
              <a:t>Lorem ipsum dolor sit amet, consectetur adipiscing elit, sed do eiusmod tempor incididunt ut labore et dolore magna aliqua. Ut enim ad minim veniam, quis nostrud exercitation ullamco laboris nisi.</a:t>
            </a:r>
          </a:p>
        </p:txBody>
      </p:sp>
      <p:sp>
        <p:nvSpPr>
          <p:cNvPr id="13" name="Slide Number Placeholder 12">
            <a:extLst>
              <a:ext uri="{FF2B5EF4-FFF2-40B4-BE49-F238E27FC236}">
                <a16:creationId xmlns:a16="http://schemas.microsoft.com/office/drawing/2014/main" id="{563526A6-757F-19B6-4EEA-D93A80F25FF8}"/>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685800" y="1707866"/>
            <a:ext cx="10820400" cy="654025"/>
          </a:xfrm>
          <a:prstGeom prst="rect">
            <a:avLst/>
          </a:prstGeom>
        </p:spPr>
        <p:txBody>
          <a:bodyPr lIns="0" tIns="0" rIns="0" bIns="0" rtlCol="0" anchor="t">
            <a:spAutoFit/>
          </a:bodyPr>
          <a:lstStyle/>
          <a:p>
            <a:pPr>
              <a:lnSpc>
                <a:spcPts val="5066"/>
              </a:lnSpc>
            </a:pPr>
            <a:r>
              <a:rPr lang="en-US" sz="5066" dirty="0">
                <a:solidFill>
                  <a:srgbClr val="343F56"/>
                </a:solidFill>
                <a:latin typeface="Hagrid Heavy"/>
              </a:rPr>
              <a:t>WHY THIS INTERNSHIP ?</a:t>
            </a:r>
          </a:p>
        </p:txBody>
      </p:sp>
      <p:sp>
        <p:nvSpPr>
          <p:cNvPr id="3" name="TextBox 3"/>
          <p:cNvSpPr txBox="1"/>
          <p:nvPr/>
        </p:nvSpPr>
        <p:spPr>
          <a:xfrm>
            <a:off x="1246515" y="757459"/>
            <a:ext cx="2388644" cy="226857"/>
          </a:xfrm>
          <a:prstGeom prst="rect">
            <a:avLst/>
          </a:prstGeom>
        </p:spPr>
        <p:txBody>
          <a:bodyPr lIns="0" tIns="0" rIns="0" bIns="0" rtlCol="0" anchor="t">
            <a:spAutoFit/>
          </a:bodyPr>
          <a:lstStyle/>
          <a:p>
            <a:pPr>
              <a:lnSpc>
                <a:spcPts val="2053"/>
              </a:lnSpc>
            </a:pPr>
            <a:r>
              <a:rPr lang="en-US" sz="1467" dirty="0">
                <a:solidFill>
                  <a:srgbClr val="343F56"/>
                </a:solidFill>
                <a:latin typeface="Hagrid Heavy" panose="00000A00000000000000" pitchFamily="2" charset="-78"/>
                <a:cs typeface="Hagrid Heavy" panose="00000A00000000000000" pitchFamily="2" charset="-78"/>
              </a:rPr>
              <a:t>INTRODUCTION</a:t>
            </a:r>
          </a:p>
        </p:txBody>
      </p:sp>
      <p:sp>
        <p:nvSpPr>
          <p:cNvPr id="4" name="AutoShape 4"/>
          <p:cNvSpPr/>
          <p:nvPr/>
        </p:nvSpPr>
        <p:spPr>
          <a:xfrm>
            <a:off x="3818313" y="900756"/>
            <a:ext cx="7687887" cy="0"/>
          </a:xfrm>
          <a:prstGeom prst="line">
            <a:avLst/>
          </a:prstGeom>
          <a:ln w="38100" cap="flat">
            <a:solidFill>
              <a:srgbClr val="343F56"/>
            </a:solidFill>
            <a:prstDash val="solid"/>
            <a:headEnd type="none" w="sm" len="sm"/>
            <a:tailEnd type="none" w="sm" len="sm"/>
          </a:ln>
        </p:spPr>
      </p:sp>
      <p:sp>
        <p:nvSpPr>
          <p:cNvPr id="5" name="AutoShape 5"/>
          <p:cNvSpPr/>
          <p:nvPr/>
        </p:nvSpPr>
        <p:spPr>
          <a:xfrm rot="-5400000">
            <a:off x="4848237" y="4164188"/>
            <a:ext cx="2520927" cy="0"/>
          </a:xfrm>
          <a:prstGeom prst="line">
            <a:avLst/>
          </a:prstGeom>
          <a:ln w="38100" cap="flat">
            <a:solidFill>
              <a:srgbClr val="343F56"/>
            </a:solidFill>
            <a:prstDash val="solid"/>
            <a:headEnd type="none" w="sm" len="sm"/>
            <a:tailEnd type="none" w="sm" len="sm"/>
          </a:ln>
        </p:spPr>
      </p:sp>
      <p:grpSp>
        <p:nvGrpSpPr>
          <p:cNvPr id="8" name="Group 8"/>
          <p:cNvGrpSpPr/>
          <p:nvPr/>
        </p:nvGrpSpPr>
        <p:grpSpPr>
          <a:xfrm>
            <a:off x="685800" y="2916425"/>
            <a:ext cx="10820400" cy="2520927"/>
            <a:chOff x="0" y="0"/>
            <a:chExt cx="4274726" cy="995922"/>
          </a:xfrm>
        </p:grpSpPr>
        <p:sp>
          <p:nvSpPr>
            <p:cNvPr id="9" name="Freeform 9"/>
            <p:cNvSpPr/>
            <p:nvPr/>
          </p:nvSpPr>
          <p:spPr>
            <a:xfrm>
              <a:off x="0" y="0"/>
              <a:ext cx="4274726" cy="995922"/>
            </a:xfrm>
            <a:custGeom>
              <a:avLst/>
              <a:gdLst/>
              <a:ahLst/>
              <a:cxnLst/>
              <a:rect l="l" t="t" r="r" b="b"/>
              <a:pathLst>
                <a:path w="4274726" h="995922">
                  <a:moveTo>
                    <a:pt x="0" y="0"/>
                  </a:moveTo>
                  <a:lnTo>
                    <a:pt x="4274726" y="0"/>
                  </a:lnTo>
                  <a:lnTo>
                    <a:pt x="4274726" y="995922"/>
                  </a:lnTo>
                  <a:lnTo>
                    <a:pt x="0" y="995922"/>
                  </a:lnTo>
                  <a:close/>
                </a:path>
              </a:pathLst>
            </a:custGeom>
            <a:solidFill>
              <a:srgbClr val="000000">
                <a:alpha val="0"/>
              </a:srgbClr>
            </a:solidFill>
            <a:ln w="38100">
              <a:solidFill>
                <a:srgbClr val="343F56"/>
              </a:solidFill>
            </a:ln>
          </p:spPr>
          <p:txBody>
            <a:bodyPr/>
            <a:lstStyle/>
            <a:p>
              <a:endParaRPr lang="en-GB" dirty="0"/>
            </a:p>
          </p:txBody>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dirty="0"/>
            </a:p>
          </p:txBody>
        </p:sp>
      </p:grpSp>
      <p:sp>
        <p:nvSpPr>
          <p:cNvPr id="11" name="TextBox 11"/>
          <p:cNvSpPr txBox="1"/>
          <p:nvPr/>
        </p:nvSpPr>
        <p:spPr>
          <a:xfrm>
            <a:off x="1552396" y="3300201"/>
            <a:ext cx="3301349" cy="303160"/>
          </a:xfrm>
          <a:prstGeom prst="rect">
            <a:avLst/>
          </a:prstGeom>
        </p:spPr>
        <p:txBody>
          <a:bodyPr lIns="0" tIns="0" rIns="0" bIns="0" rtlCol="0" anchor="t">
            <a:spAutoFit/>
          </a:bodyPr>
          <a:lstStyle/>
          <a:p>
            <a:pPr>
              <a:lnSpc>
                <a:spcPts val="2800"/>
              </a:lnSpc>
            </a:pPr>
            <a:r>
              <a:rPr lang="en-US" sz="2000" dirty="0">
                <a:solidFill>
                  <a:srgbClr val="343F56"/>
                </a:solidFill>
                <a:latin typeface="Hagrid Heavy"/>
              </a:rPr>
              <a:t>NEEDS</a:t>
            </a:r>
          </a:p>
        </p:txBody>
      </p:sp>
      <p:sp>
        <p:nvSpPr>
          <p:cNvPr id="12" name="TextBox 12"/>
          <p:cNvSpPr txBox="1"/>
          <p:nvPr/>
        </p:nvSpPr>
        <p:spPr>
          <a:xfrm>
            <a:off x="7134491" y="3299681"/>
            <a:ext cx="3122429" cy="303160"/>
          </a:xfrm>
          <a:prstGeom prst="rect">
            <a:avLst/>
          </a:prstGeom>
        </p:spPr>
        <p:txBody>
          <a:bodyPr lIns="0" tIns="0" rIns="0" bIns="0" rtlCol="0" anchor="t">
            <a:spAutoFit/>
          </a:bodyPr>
          <a:lstStyle/>
          <a:p>
            <a:pPr>
              <a:lnSpc>
                <a:spcPts val="2800"/>
              </a:lnSpc>
            </a:pPr>
            <a:r>
              <a:rPr lang="en-US" sz="2000" dirty="0">
                <a:solidFill>
                  <a:srgbClr val="343F56"/>
                </a:solidFill>
                <a:latin typeface="Hagrid Heavy"/>
              </a:rPr>
              <a:t>PARTICULARITIES</a:t>
            </a:r>
          </a:p>
        </p:txBody>
      </p:sp>
      <p:sp>
        <p:nvSpPr>
          <p:cNvPr id="13" name="TextBox 13"/>
          <p:cNvSpPr txBox="1"/>
          <p:nvPr/>
        </p:nvSpPr>
        <p:spPr>
          <a:xfrm>
            <a:off x="1552396" y="3699802"/>
            <a:ext cx="3951549" cy="1450331"/>
          </a:xfrm>
          <a:prstGeom prst="rect">
            <a:avLst/>
          </a:prstGeom>
        </p:spPr>
        <p:txBody>
          <a:bodyPr lIns="0" tIns="0" rIns="0" bIns="0" rtlCol="0" anchor="ctr">
            <a:noAutofit/>
          </a:bodyPr>
          <a:lstStyle/>
          <a:p>
            <a:pPr marL="285750" indent="-285750">
              <a:lnSpc>
                <a:spcPts val="2053"/>
              </a:lnSpc>
              <a:buClr>
                <a:srgbClr val="343F56"/>
              </a:buClr>
              <a:buSzPct val="100000"/>
              <a:buFont typeface="Arial" panose="020B0604020202020204" pitchFamily="34" charset="0"/>
              <a:buChar char="•"/>
            </a:pPr>
            <a:r>
              <a:rPr lang="en-US" sz="1467" dirty="0">
                <a:solidFill>
                  <a:srgbClr val="343F56"/>
                </a:solidFill>
                <a:latin typeface="Roboto"/>
              </a:rPr>
              <a:t>6 months</a:t>
            </a:r>
          </a:p>
          <a:p>
            <a:pPr marL="285750" indent="-285750">
              <a:lnSpc>
                <a:spcPts val="2053"/>
              </a:lnSpc>
              <a:buSzPct val="100000"/>
              <a:buFont typeface="Arial" panose="020B0604020202020204" pitchFamily="34" charset="0"/>
              <a:buChar char="•"/>
            </a:pPr>
            <a:r>
              <a:rPr lang="en-US" sz="1467" dirty="0">
                <a:solidFill>
                  <a:srgbClr val="343F56"/>
                </a:solidFill>
                <a:latin typeface="Roboto"/>
              </a:rPr>
              <a:t>Enough materials </a:t>
            </a:r>
          </a:p>
          <a:p>
            <a:pPr marL="285750" indent="-285750">
              <a:lnSpc>
                <a:spcPts val="2053"/>
              </a:lnSpc>
              <a:buSzPct val="100000"/>
              <a:buFont typeface="Arial" panose="020B0604020202020204" pitchFamily="34" charset="0"/>
              <a:buChar char="•"/>
            </a:pPr>
            <a:r>
              <a:rPr lang="en-US" sz="1467" dirty="0">
                <a:solidFill>
                  <a:srgbClr val="343F56"/>
                </a:solidFill>
                <a:latin typeface="Roboto"/>
              </a:rPr>
              <a:t>Related to drones</a:t>
            </a:r>
          </a:p>
        </p:txBody>
      </p:sp>
      <p:sp>
        <p:nvSpPr>
          <p:cNvPr id="17" name="Slide Number Placeholder 16">
            <a:extLst>
              <a:ext uri="{FF2B5EF4-FFF2-40B4-BE49-F238E27FC236}">
                <a16:creationId xmlns:a16="http://schemas.microsoft.com/office/drawing/2014/main" id="{9BA81A31-7A7E-E83B-EBC2-8C8969D0AA43}"/>
              </a:ext>
            </a:extLst>
          </p:cNvPr>
          <p:cNvSpPr>
            <a:spLocks noGrp="1"/>
          </p:cNvSpPr>
          <p:nvPr>
            <p:ph type="sldNum" sz="quarter" idx="12"/>
          </p:nvPr>
        </p:nvSpPr>
        <p:spPr/>
        <p:txBody>
          <a:bodyPr/>
          <a:lstStyle/>
          <a:p>
            <a:fld id="{B6F15528-21DE-4FAA-801E-634DDDAF4B2B}" type="slidenum">
              <a:rPr lang="en-US" smtClean="0">
                <a:solidFill>
                  <a:srgbClr val="343F56"/>
                </a:solidFill>
              </a:rPr>
              <a:pPr/>
              <a:t>4</a:t>
            </a:fld>
            <a:endParaRPr lang="en-US" dirty="0">
              <a:solidFill>
                <a:srgbClr val="343F56"/>
              </a:solidFill>
            </a:endParaRPr>
          </a:p>
        </p:txBody>
      </p:sp>
      <p:sp>
        <p:nvSpPr>
          <p:cNvPr id="6" name="TextBox 13">
            <a:extLst>
              <a:ext uri="{FF2B5EF4-FFF2-40B4-BE49-F238E27FC236}">
                <a16:creationId xmlns:a16="http://schemas.microsoft.com/office/drawing/2014/main" id="{AA3F0A54-C003-877F-6338-DF448E5067A8}"/>
              </a:ext>
            </a:extLst>
          </p:cNvPr>
          <p:cNvSpPr txBox="1"/>
          <p:nvPr/>
        </p:nvSpPr>
        <p:spPr>
          <a:xfrm>
            <a:off x="7134491" y="3699282"/>
            <a:ext cx="3951549" cy="1450331"/>
          </a:xfrm>
          <a:prstGeom prst="rect">
            <a:avLst/>
          </a:prstGeom>
        </p:spPr>
        <p:txBody>
          <a:bodyPr lIns="0" tIns="0" rIns="0" bIns="0" rtlCol="0" anchor="ctr">
            <a:noAutofit/>
          </a:bodyPr>
          <a:lstStyle/>
          <a:p>
            <a:pPr marL="285750" indent="-285750">
              <a:lnSpc>
                <a:spcPts val="2053"/>
              </a:lnSpc>
              <a:buClr>
                <a:srgbClr val="343F56"/>
              </a:buClr>
              <a:buSzPct val="100000"/>
              <a:buFont typeface="Arial" panose="020B0604020202020204" pitchFamily="34" charset="0"/>
              <a:buChar char="•"/>
            </a:pPr>
            <a:r>
              <a:rPr lang="en-US" sz="1467" dirty="0">
                <a:solidFill>
                  <a:srgbClr val="343F56"/>
                </a:solidFill>
                <a:latin typeface="Roboto"/>
              </a:rPr>
              <a:t>Global view of the final project</a:t>
            </a:r>
          </a:p>
          <a:p>
            <a:pPr marL="285750" indent="-285750">
              <a:lnSpc>
                <a:spcPts val="2053"/>
              </a:lnSpc>
              <a:buClr>
                <a:srgbClr val="343F56"/>
              </a:buClr>
              <a:buSzPct val="100000"/>
              <a:buFont typeface="Arial" panose="020B0604020202020204" pitchFamily="34" charset="0"/>
              <a:buChar char="•"/>
            </a:pPr>
            <a:r>
              <a:rPr lang="en-US" sz="1467" dirty="0">
                <a:solidFill>
                  <a:srgbClr val="343F56"/>
                </a:solidFill>
                <a:latin typeface="Roboto"/>
              </a:rPr>
              <a:t>International team</a:t>
            </a:r>
          </a:p>
          <a:p>
            <a:pPr marL="285750" indent="-285750">
              <a:lnSpc>
                <a:spcPts val="2053"/>
              </a:lnSpc>
              <a:buClr>
                <a:srgbClr val="343F56"/>
              </a:buClr>
              <a:buSzPct val="100000"/>
              <a:buFont typeface="Arial" panose="020B0604020202020204" pitchFamily="34" charset="0"/>
              <a:buChar char="•"/>
            </a:pPr>
            <a:r>
              <a:rPr lang="en-US" sz="1467" dirty="0">
                <a:solidFill>
                  <a:srgbClr val="343F56"/>
                </a:solidFill>
                <a:latin typeface="Roboto"/>
              </a:rPr>
              <a:t>Technical side</a:t>
            </a:r>
          </a:p>
          <a:p>
            <a:pPr marL="285750" indent="-285750">
              <a:lnSpc>
                <a:spcPts val="2053"/>
              </a:lnSpc>
              <a:buClr>
                <a:srgbClr val="343F56"/>
              </a:buClr>
              <a:buSzPct val="100000"/>
              <a:buFont typeface="Arial" panose="020B0604020202020204" pitchFamily="34" charset="0"/>
              <a:buChar char="•"/>
            </a:pPr>
            <a:r>
              <a:rPr lang="en-US" sz="1467" dirty="0">
                <a:solidFill>
                  <a:srgbClr val="343F56"/>
                </a:solidFill>
                <a:latin typeface="Roboto"/>
              </a:rPr>
              <a:t>Autonomous work</a:t>
            </a:r>
          </a:p>
        </p:txBody>
      </p:sp>
    </p:spTree>
    <p:extLst>
      <p:ext uri="{BB962C8B-B14F-4D97-AF65-F5344CB8AC3E}">
        <p14:creationId xmlns:p14="http://schemas.microsoft.com/office/powerpoint/2010/main" val="4040234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2593244" y="2305037"/>
            <a:ext cx="7005513" cy="1093313"/>
          </a:xfrm>
          <a:prstGeom prst="rect">
            <a:avLst/>
          </a:prstGeom>
        </p:spPr>
        <p:txBody>
          <a:bodyPr lIns="0" tIns="0" rIns="0" bIns="0" rtlCol="0" anchor="t">
            <a:spAutoFit/>
          </a:bodyPr>
          <a:lstStyle/>
          <a:p>
            <a:pPr algn="ctr">
              <a:lnSpc>
                <a:spcPts val="10080"/>
              </a:lnSpc>
            </a:pPr>
            <a:r>
              <a:rPr lang="en-US" sz="7200">
                <a:solidFill>
                  <a:srgbClr val="343F56"/>
                </a:solidFill>
                <a:latin typeface="Hagrid Heavy"/>
              </a:rPr>
              <a:t>THANK YOU</a:t>
            </a:r>
          </a:p>
        </p:txBody>
      </p:sp>
      <p:sp>
        <p:nvSpPr>
          <p:cNvPr id="5" name="TextBox 5"/>
          <p:cNvSpPr txBox="1"/>
          <p:nvPr/>
        </p:nvSpPr>
        <p:spPr>
          <a:xfrm>
            <a:off x="2208963" y="3631368"/>
            <a:ext cx="7772396" cy="787652"/>
          </a:xfrm>
          <a:prstGeom prst="rect">
            <a:avLst/>
          </a:prstGeom>
        </p:spPr>
        <p:txBody>
          <a:bodyPr lIns="0" tIns="0" rIns="0" bIns="0" rtlCol="0" anchor="t">
            <a:spAutoFit/>
          </a:bodyPr>
          <a:lstStyle/>
          <a:p>
            <a:pPr algn="ctr">
              <a:lnSpc>
                <a:spcPts val="2053"/>
              </a:lnSpc>
            </a:pPr>
            <a:r>
              <a:rPr lang="en-US" sz="1467">
                <a:solidFill>
                  <a:srgbClr val="343F56"/>
                </a:solidFill>
                <a:latin typeface="Roboto"/>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6" name="Group 6"/>
          <p:cNvGrpSpPr/>
          <p:nvPr/>
        </p:nvGrpSpPr>
        <p:grpSpPr>
          <a:xfrm>
            <a:off x="687479" y="5563629"/>
            <a:ext cx="10818721" cy="608571"/>
            <a:chOff x="0" y="0"/>
            <a:chExt cx="3964388" cy="223003"/>
          </a:xfrm>
        </p:grpSpPr>
        <p:sp>
          <p:nvSpPr>
            <p:cNvPr id="7" name="Freeform 7"/>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close/>
                </a:path>
              </a:pathLst>
            </a:custGeom>
            <a:solidFill>
              <a:srgbClr val="343F56"/>
            </a:solidFill>
          </p:spPr>
        </p:sp>
        <p:sp>
          <p:nvSpPr>
            <p:cNvPr id="8" name="TextBox 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1340261" y="5721597"/>
            <a:ext cx="2478051" cy="244811"/>
          </a:xfrm>
          <a:prstGeom prst="rect">
            <a:avLst/>
          </a:prstGeom>
        </p:spPr>
        <p:txBody>
          <a:bodyPr lIns="0" tIns="0" rIns="0" bIns="0" rtlCol="0" anchor="t">
            <a:spAutoFit/>
          </a:bodyPr>
          <a:lstStyle/>
          <a:p>
            <a:pPr>
              <a:lnSpc>
                <a:spcPts val="2053"/>
              </a:lnSpc>
            </a:pPr>
            <a:r>
              <a:rPr lang="en-US" sz="1467">
                <a:solidFill>
                  <a:srgbClr val="F5E6CA"/>
                </a:solidFill>
                <a:latin typeface="Hagrid Bold"/>
              </a:rPr>
              <a:t>BY CLAUDIA ALVES</a:t>
            </a:r>
          </a:p>
        </p:txBody>
      </p:sp>
      <p:sp>
        <p:nvSpPr>
          <p:cNvPr id="10" name="TextBox 10"/>
          <p:cNvSpPr txBox="1"/>
          <p:nvPr/>
        </p:nvSpPr>
        <p:spPr>
          <a:xfrm>
            <a:off x="7529732" y="5724616"/>
            <a:ext cx="3803617" cy="249043"/>
          </a:xfrm>
          <a:prstGeom prst="rect">
            <a:avLst/>
          </a:prstGeom>
        </p:spPr>
        <p:txBody>
          <a:bodyPr lIns="0" tIns="0" rIns="0" bIns="0" rtlCol="0" anchor="t">
            <a:spAutoFit/>
          </a:bodyPr>
          <a:lstStyle/>
          <a:p>
            <a:pPr algn="r">
              <a:lnSpc>
                <a:spcPts val="2053"/>
              </a:lnSpc>
            </a:pPr>
            <a:r>
              <a:rPr lang="en-US" sz="1467">
                <a:solidFill>
                  <a:srgbClr val="F5E6CA"/>
                </a:solidFill>
                <a:latin typeface="Roboto Bold"/>
              </a:rPr>
              <a:t>Thesis Defense Presentation Template</a:t>
            </a:r>
          </a:p>
        </p:txBody>
      </p:sp>
      <p:sp>
        <p:nvSpPr>
          <p:cNvPr id="11" name="Slide Number Placeholder 10">
            <a:extLst>
              <a:ext uri="{FF2B5EF4-FFF2-40B4-BE49-F238E27FC236}">
                <a16:creationId xmlns:a16="http://schemas.microsoft.com/office/drawing/2014/main" id="{A1236AC9-A979-4E27-FA7D-0B0B886A79EA}"/>
              </a:ext>
            </a:extLst>
          </p:cNvPr>
          <p:cNvSpPr>
            <a:spLocks noGrp="1"/>
          </p:cNvSpPr>
          <p:nvPr>
            <p:ph type="sldNum" sz="quarter" idx="12"/>
          </p:nvPr>
        </p:nvSpPr>
        <p:spPr/>
        <p:txBody>
          <a:bodyPr/>
          <a:lstStyle/>
          <a:p>
            <a:fld id="{B6F15528-21DE-4FAA-801E-634DDDAF4B2B}" type="slidenum">
              <a:rPr lang="en-US" smtClean="0">
                <a:solidFill>
                  <a:srgbClr val="343F56"/>
                </a:solidFill>
              </a:rPr>
              <a:pPr/>
              <a:t>40</a:t>
            </a:fld>
            <a:endParaRPr lang="en-US" dirty="0">
              <a:solidFill>
                <a:srgbClr val="343F56"/>
              </a:solidFill>
            </a:endParaRPr>
          </a:p>
        </p:txBody>
      </p:sp>
      <p:sp>
        <p:nvSpPr>
          <p:cNvPr id="12" name="AutoShape 4">
            <a:extLst>
              <a:ext uri="{FF2B5EF4-FFF2-40B4-BE49-F238E27FC236}">
                <a16:creationId xmlns:a16="http://schemas.microsoft.com/office/drawing/2014/main" id="{86D9A4D7-6274-AF7F-1A0F-A8EB2AC7A7EB}"/>
              </a:ext>
            </a:extLst>
          </p:cNvPr>
          <p:cNvSpPr/>
          <p:nvPr/>
        </p:nvSpPr>
        <p:spPr>
          <a:xfrm>
            <a:off x="751067" y="900756"/>
            <a:ext cx="10812846" cy="0"/>
          </a:xfrm>
          <a:prstGeom prst="line">
            <a:avLst/>
          </a:prstGeom>
          <a:ln w="38100" cap="flat">
            <a:solidFill>
              <a:srgbClr val="343F56"/>
            </a:solidFill>
            <a:prstDash val="solid"/>
            <a:headEnd type="none" w="sm" len="sm"/>
            <a:tailEnd type="none" w="sm" len="sm"/>
          </a:ln>
        </p:spPr>
        <p:txBody>
          <a:bodyPr/>
          <a:lstStyle/>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2ECF52B1-3029-A1A0-A1E1-10EC4311DC06}"/>
              </a:ext>
            </a:extLst>
          </p:cNvPr>
          <p:cNvGrpSpPr/>
          <p:nvPr/>
        </p:nvGrpSpPr>
        <p:grpSpPr>
          <a:xfrm>
            <a:off x="4348203" y="1661643"/>
            <a:ext cx="3495593" cy="486376"/>
            <a:chOff x="2502490" y="1728568"/>
            <a:chExt cx="3495593" cy="486376"/>
          </a:xfrm>
        </p:grpSpPr>
        <p:sp>
          <p:nvSpPr>
            <p:cNvPr id="3" name="Freeform 3"/>
            <p:cNvSpPr/>
            <p:nvPr/>
          </p:nvSpPr>
          <p:spPr>
            <a:xfrm>
              <a:off x="2502490" y="1728568"/>
              <a:ext cx="3495593" cy="48637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38" name="TextBox 38"/>
            <p:cNvSpPr txBox="1"/>
            <p:nvPr/>
          </p:nvSpPr>
          <p:spPr>
            <a:xfrm>
              <a:off x="3050188" y="1859506"/>
              <a:ext cx="2262415" cy="227755"/>
            </a:xfrm>
            <a:prstGeom prst="rect">
              <a:avLst/>
            </a:prstGeom>
          </p:spPr>
          <p:txBody>
            <a:bodyPr lIns="0" tIns="0" rIns="0" bIns="0" rtlCol="0" anchor="t">
              <a:spAutoFit/>
            </a:bodyPr>
            <a:lstStyle/>
            <a:p>
              <a:pPr algn="ctr">
                <a:lnSpc>
                  <a:spcPts val="2132"/>
                </a:lnSpc>
              </a:pPr>
              <a:r>
                <a:rPr lang="en-US" sz="1523" dirty="0">
                  <a:solidFill>
                    <a:srgbClr val="F5E6CA"/>
                  </a:solidFill>
                  <a:latin typeface="Hagrid Heavy"/>
                </a:rPr>
                <a:t>INTRODUCTION</a:t>
              </a:r>
            </a:p>
          </p:txBody>
        </p:sp>
      </p:grpSp>
      <p:grpSp>
        <p:nvGrpSpPr>
          <p:cNvPr id="61" name="Group 60">
            <a:extLst>
              <a:ext uri="{FF2B5EF4-FFF2-40B4-BE49-F238E27FC236}">
                <a16:creationId xmlns:a16="http://schemas.microsoft.com/office/drawing/2014/main" id="{60109B7F-347F-8C0E-A422-988FFFA2E15A}"/>
              </a:ext>
            </a:extLst>
          </p:cNvPr>
          <p:cNvGrpSpPr/>
          <p:nvPr/>
        </p:nvGrpSpPr>
        <p:grpSpPr>
          <a:xfrm>
            <a:off x="4348203" y="2660976"/>
            <a:ext cx="3495593" cy="481599"/>
            <a:chOff x="9276692" y="2006004"/>
            <a:chExt cx="3495593" cy="481599"/>
          </a:xfrm>
        </p:grpSpPr>
        <p:sp>
          <p:nvSpPr>
            <p:cNvPr id="9" name="Freeform 9"/>
            <p:cNvSpPr/>
            <p:nvPr/>
          </p:nvSpPr>
          <p:spPr>
            <a:xfrm>
              <a:off x="9276692" y="2006004"/>
              <a:ext cx="3495593" cy="481599"/>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40" name="TextBox 40"/>
            <p:cNvSpPr txBox="1"/>
            <p:nvPr/>
          </p:nvSpPr>
          <p:spPr>
            <a:xfrm>
              <a:off x="9640624" y="2132925"/>
              <a:ext cx="2767723" cy="227755"/>
            </a:xfrm>
            <a:prstGeom prst="rect">
              <a:avLst/>
            </a:prstGeom>
          </p:spPr>
          <p:txBody>
            <a:bodyPr lIns="0" tIns="0" rIns="0" bIns="0" rtlCol="0" anchor="t">
              <a:spAutoFit/>
            </a:bodyPr>
            <a:lstStyle/>
            <a:p>
              <a:pPr algn="ctr">
                <a:lnSpc>
                  <a:spcPts val="2132"/>
                </a:lnSpc>
              </a:pPr>
              <a:r>
                <a:rPr lang="en-US" sz="1523" dirty="0">
                  <a:solidFill>
                    <a:srgbClr val="343F56"/>
                  </a:solidFill>
                  <a:latin typeface="Hagrid Heavy"/>
                </a:rPr>
                <a:t>CONTEXTUALISATION</a:t>
              </a:r>
            </a:p>
          </p:txBody>
        </p:sp>
      </p:grpSp>
      <p:grpSp>
        <p:nvGrpSpPr>
          <p:cNvPr id="64" name="Group 63">
            <a:extLst>
              <a:ext uri="{FF2B5EF4-FFF2-40B4-BE49-F238E27FC236}">
                <a16:creationId xmlns:a16="http://schemas.microsoft.com/office/drawing/2014/main" id="{2035816B-8915-8CAB-0222-E01BCDC75B63}"/>
              </a:ext>
            </a:extLst>
          </p:cNvPr>
          <p:cNvGrpSpPr/>
          <p:nvPr/>
        </p:nvGrpSpPr>
        <p:grpSpPr>
          <a:xfrm>
            <a:off x="4348203" y="4618712"/>
            <a:ext cx="3495593" cy="486375"/>
            <a:chOff x="4348203" y="4618712"/>
            <a:chExt cx="3495593" cy="486375"/>
          </a:xfrm>
        </p:grpSpPr>
        <p:grpSp>
          <p:nvGrpSpPr>
            <p:cNvPr id="23" name="Group 23"/>
            <p:cNvGrpSpPr/>
            <p:nvPr/>
          </p:nvGrpSpPr>
          <p:grpSpPr>
            <a:xfrm>
              <a:off x="4348203" y="4618712"/>
              <a:ext cx="3495593" cy="486375"/>
              <a:chOff x="0" y="0"/>
              <a:chExt cx="1692303" cy="235466"/>
            </a:xfrm>
          </p:grpSpPr>
          <p:sp>
            <p:nvSpPr>
              <p:cNvPr id="24" name="Freeform 24"/>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000000">
                  <a:alpha val="0"/>
                </a:srgbClr>
              </a:solidFill>
              <a:ln w="38100">
                <a:solidFill>
                  <a:srgbClr val="343F56"/>
                </a:solidFill>
              </a:ln>
            </p:spPr>
          </p:sp>
          <p:sp>
            <p:nvSpPr>
              <p:cNvPr id="25" name="TextBox 25"/>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5" name="TextBox 45"/>
            <p:cNvSpPr txBox="1"/>
            <p:nvPr/>
          </p:nvSpPr>
          <p:spPr>
            <a:xfrm>
              <a:off x="4348203" y="4748021"/>
              <a:ext cx="3495593" cy="227755"/>
            </a:xfrm>
            <a:prstGeom prst="rect">
              <a:avLst/>
            </a:prstGeom>
          </p:spPr>
          <p:txBody>
            <a:bodyPr wrap="square" lIns="0" tIns="0" rIns="0" bIns="0" rtlCol="0" anchor="t">
              <a:spAutoFit/>
            </a:bodyPr>
            <a:lstStyle/>
            <a:p>
              <a:pPr algn="ctr">
                <a:lnSpc>
                  <a:spcPts val="2132"/>
                </a:lnSpc>
              </a:pPr>
              <a:r>
                <a:rPr lang="en-US" sz="1523" dirty="0">
                  <a:solidFill>
                    <a:srgbClr val="343F56"/>
                  </a:solidFill>
                  <a:latin typeface="Hagrid Heavy"/>
                </a:rPr>
                <a:t>EVOLUTIONS</a:t>
              </a:r>
            </a:p>
          </p:txBody>
        </p:sp>
      </p:grpSp>
      <p:grpSp>
        <p:nvGrpSpPr>
          <p:cNvPr id="63" name="Group 62">
            <a:extLst>
              <a:ext uri="{FF2B5EF4-FFF2-40B4-BE49-F238E27FC236}">
                <a16:creationId xmlns:a16="http://schemas.microsoft.com/office/drawing/2014/main" id="{7DD98AC6-A9F4-888B-5C87-19EEEDAD6BEF}"/>
              </a:ext>
            </a:extLst>
          </p:cNvPr>
          <p:cNvGrpSpPr/>
          <p:nvPr/>
        </p:nvGrpSpPr>
        <p:grpSpPr>
          <a:xfrm>
            <a:off x="4379484" y="3661118"/>
            <a:ext cx="3495593" cy="486375"/>
            <a:chOff x="4785711" y="3658583"/>
            <a:chExt cx="3495593" cy="486375"/>
          </a:xfrm>
        </p:grpSpPr>
        <p:sp>
          <p:nvSpPr>
            <p:cNvPr id="27" name="Freeform 27"/>
            <p:cNvSpPr/>
            <p:nvPr/>
          </p:nvSpPr>
          <p:spPr>
            <a:xfrm>
              <a:off x="4785711" y="3658583"/>
              <a:ext cx="3495593" cy="486375"/>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46" name="TextBox 46"/>
            <p:cNvSpPr txBox="1"/>
            <p:nvPr/>
          </p:nvSpPr>
          <p:spPr>
            <a:xfrm>
              <a:off x="5371017" y="3787892"/>
              <a:ext cx="2262415" cy="227755"/>
            </a:xfrm>
            <a:prstGeom prst="rect">
              <a:avLst/>
            </a:prstGeom>
          </p:spPr>
          <p:txBody>
            <a:bodyPr lIns="0" tIns="0" rIns="0" bIns="0" rtlCol="0" anchor="t">
              <a:spAutoFit/>
            </a:bodyPr>
            <a:lstStyle/>
            <a:p>
              <a:pPr algn="ctr">
                <a:lnSpc>
                  <a:spcPts val="2132"/>
                </a:lnSpc>
              </a:pPr>
              <a:r>
                <a:rPr lang="en-US" sz="1523" dirty="0">
                  <a:solidFill>
                    <a:srgbClr val="F5E6CA"/>
                  </a:solidFill>
                  <a:latin typeface="Hagrid Heavy"/>
                </a:rPr>
                <a:t>PROJECT BODY</a:t>
              </a:r>
            </a:p>
          </p:txBody>
        </p:sp>
      </p:grpSp>
      <p:grpSp>
        <p:nvGrpSpPr>
          <p:cNvPr id="65" name="Group 64">
            <a:extLst>
              <a:ext uri="{FF2B5EF4-FFF2-40B4-BE49-F238E27FC236}">
                <a16:creationId xmlns:a16="http://schemas.microsoft.com/office/drawing/2014/main" id="{13801FE9-CD94-FB75-39E4-245A09AEA91D}"/>
              </a:ext>
            </a:extLst>
          </p:cNvPr>
          <p:cNvGrpSpPr/>
          <p:nvPr/>
        </p:nvGrpSpPr>
        <p:grpSpPr>
          <a:xfrm>
            <a:off x="4348203" y="5655006"/>
            <a:ext cx="3495593" cy="486375"/>
            <a:chOff x="4348203" y="5655006"/>
            <a:chExt cx="3495593" cy="486375"/>
          </a:xfrm>
        </p:grpSpPr>
        <p:grpSp>
          <p:nvGrpSpPr>
            <p:cNvPr id="29" name="Group 29"/>
            <p:cNvGrpSpPr/>
            <p:nvPr/>
          </p:nvGrpSpPr>
          <p:grpSpPr>
            <a:xfrm>
              <a:off x="4348203" y="5655006"/>
              <a:ext cx="3495593" cy="486375"/>
              <a:chOff x="0" y="0"/>
              <a:chExt cx="1692303" cy="235466"/>
            </a:xfrm>
          </p:grpSpPr>
          <p:sp>
            <p:nvSpPr>
              <p:cNvPr id="30" name="Freeform 30"/>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close/>
                  </a:path>
                </a:pathLst>
              </a:custGeom>
              <a:solidFill>
                <a:srgbClr val="343F56"/>
              </a:solidFill>
              <a:ln>
                <a:noFill/>
              </a:ln>
            </p:spPr>
          </p:sp>
          <p:sp>
            <p:nvSpPr>
              <p:cNvPr id="31" name="TextBox 31"/>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7" name="TextBox 47"/>
            <p:cNvSpPr txBox="1"/>
            <p:nvPr/>
          </p:nvSpPr>
          <p:spPr>
            <a:xfrm>
              <a:off x="4533217" y="5784315"/>
              <a:ext cx="3125563" cy="227755"/>
            </a:xfrm>
            <a:prstGeom prst="rect">
              <a:avLst/>
            </a:prstGeom>
          </p:spPr>
          <p:txBody>
            <a:bodyPr lIns="0" tIns="0" rIns="0" bIns="0" rtlCol="0" anchor="t">
              <a:spAutoFit/>
            </a:bodyPr>
            <a:lstStyle/>
            <a:p>
              <a:pPr algn="ctr">
                <a:lnSpc>
                  <a:spcPts val="2132"/>
                </a:lnSpc>
              </a:pPr>
              <a:r>
                <a:rPr lang="en-US" sz="1523" dirty="0">
                  <a:solidFill>
                    <a:srgbClr val="F5E6CA"/>
                  </a:solidFill>
                  <a:latin typeface="Hagrid Heavy"/>
                </a:rPr>
                <a:t>CONCLUSION</a:t>
              </a:r>
            </a:p>
          </p:txBody>
        </p:sp>
      </p:grpSp>
      <p:sp>
        <p:nvSpPr>
          <p:cNvPr id="50" name="TextBox 50"/>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343F56"/>
                </a:solidFill>
                <a:latin typeface="Hagrid Heavy"/>
              </a:rPr>
              <a:t>EVOLUTIONS</a:t>
            </a:r>
          </a:p>
        </p:txBody>
      </p:sp>
      <p:sp>
        <p:nvSpPr>
          <p:cNvPr id="51" name="TextBox 51"/>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343F56"/>
                </a:solidFill>
                <a:latin typeface="Hagrid Heavy" panose="00000A00000000000000" pitchFamily="2" charset="-78"/>
                <a:cs typeface="Hagrid Heavy" panose="00000A00000000000000" pitchFamily="2" charset="-78"/>
              </a:rPr>
              <a:t>EVOLUTIONS</a:t>
            </a:r>
          </a:p>
        </p:txBody>
      </p:sp>
      <p:sp>
        <p:nvSpPr>
          <p:cNvPr id="60" name="Slide Number Placeholder 59">
            <a:extLst>
              <a:ext uri="{FF2B5EF4-FFF2-40B4-BE49-F238E27FC236}">
                <a16:creationId xmlns:a16="http://schemas.microsoft.com/office/drawing/2014/main" id="{AF70ED7F-DB30-A92C-745C-2E4497FAAED1}"/>
              </a:ext>
            </a:extLst>
          </p:cNvPr>
          <p:cNvSpPr>
            <a:spLocks noGrp="1"/>
          </p:cNvSpPr>
          <p:nvPr>
            <p:ph type="sldNum" sz="quarter" idx="12"/>
          </p:nvPr>
        </p:nvSpPr>
        <p:spPr/>
        <p:txBody>
          <a:bodyPr/>
          <a:lstStyle/>
          <a:p>
            <a:fld id="{B6F15528-21DE-4FAA-801E-634DDDAF4B2B}" type="slidenum">
              <a:rPr lang="en-US" smtClean="0">
                <a:solidFill>
                  <a:srgbClr val="343F56"/>
                </a:solidFill>
              </a:rPr>
              <a:pPr/>
              <a:t>5</a:t>
            </a:fld>
            <a:endParaRPr lang="en-US" dirty="0">
              <a:solidFill>
                <a:srgbClr val="343F56"/>
              </a:solidFill>
            </a:endParaRPr>
          </a:p>
        </p:txBody>
      </p:sp>
      <p:sp>
        <p:nvSpPr>
          <p:cNvPr id="2" name="TextBox 51">
            <a:extLst>
              <a:ext uri="{FF2B5EF4-FFF2-40B4-BE49-F238E27FC236}">
                <a16:creationId xmlns:a16="http://schemas.microsoft.com/office/drawing/2014/main" id="{2DE898D4-52F1-6CE0-39D4-5A38494DB212}"/>
              </a:ext>
            </a:extLst>
          </p:cNvPr>
          <p:cNvSpPr txBox="1"/>
          <p:nvPr/>
        </p:nvSpPr>
        <p:spPr>
          <a:xfrm>
            <a:off x="0" y="6356350"/>
            <a:ext cx="2867464" cy="269304"/>
          </a:xfrm>
          <a:prstGeom prst="rect">
            <a:avLst/>
          </a:prstGeom>
        </p:spPr>
        <p:txBody>
          <a:bodyPr lIns="0" tIns="0" rIns="0" bIns="0" rtlCol="0" anchor="t">
            <a:spAutoFit/>
          </a:bodyPr>
          <a:lstStyle/>
          <a:p>
            <a:pPr algn="ctr">
              <a:lnSpc>
                <a:spcPts val="2053"/>
              </a:lnSpc>
            </a:pPr>
            <a:r>
              <a:rPr lang="en-US" b="1" dirty="0">
                <a:solidFill>
                  <a:srgbClr val="343F56"/>
                </a:solidFill>
                <a:latin typeface="Roboto" panose="02000000000000000000" pitchFamily="2" charset="0"/>
                <a:ea typeface="Roboto" panose="02000000000000000000" pitchFamily="2" charset="0"/>
                <a:cs typeface="Roboto" panose="02000000000000000000" pitchFamily="2" charset="0"/>
              </a:rPr>
              <a:t>Total : 30 minutes</a:t>
            </a:r>
          </a:p>
        </p:txBody>
      </p:sp>
    </p:spTree>
    <p:extLst>
      <p:ext uri="{BB962C8B-B14F-4D97-AF65-F5344CB8AC3E}">
        <p14:creationId xmlns:p14="http://schemas.microsoft.com/office/powerpoint/2010/main" val="3261322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2">
            <a:extLst>
              <a:ext uri="{FF2B5EF4-FFF2-40B4-BE49-F238E27FC236}">
                <a16:creationId xmlns:a16="http://schemas.microsoft.com/office/drawing/2014/main" id="{8CC283BC-5081-EAB2-3C44-655EEE67ACD0}"/>
              </a:ext>
            </a:extLst>
          </p:cNvPr>
          <p:cNvGrpSpPr/>
          <p:nvPr/>
        </p:nvGrpSpPr>
        <p:grpSpPr>
          <a:xfrm>
            <a:off x="793663" y="4062666"/>
            <a:ext cx="5232392" cy="1292196"/>
            <a:chOff x="0" y="0"/>
            <a:chExt cx="2067118" cy="510497"/>
          </a:xfrm>
        </p:grpSpPr>
        <p:sp>
          <p:nvSpPr>
            <p:cNvPr id="32" name="Freeform 3">
              <a:extLst>
                <a:ext uri="{FF2B5EF4-FFF2-40B4-BE49-F238E27FC236}">
                  <a16:creationId xmlns:a16="http://schemas.microsoft.com/office/drawing/2014/main" id="{51FA87A1-B7F4-7236-2BED-DDB8C4A2472C}"/>
                </a:ext>
              </a:extLst>
            </p:cNvPr>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33" name="TextBox 4">
              <a:extLst>
                <a:ext uri="{FF2B5EF4-FFF2-40B4-BE49-F238E27FC236}">
                  <a16:creationId xmlns:a16="http://schemas.microsoft.com/office/drawing/2014/main" id="{3ACBD9AB-1DE9-F1ED-73D9-3066F5AAB5AE}"/>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8" name="Group 2">
            <a:extLst>
              <a:ext uri="{FF2B5EF4-FFF2-40B4-BE49-F238E27FC236}">
                <a16:creationId xmlns:a16="http://schemas.microsoft.com/office/drawing/2014/main" id="{58798F24-6898-5E38-8547-F5D82E67F9BD}"/>
              </a:ext>
            </a:extLst>
          </p:cNvPr>
          <p:cNvGrpSpPr/>
          <p:nvPr/>
        </p:nvGrpSpPr>
        <p:grpSpPr>
          <a:xfrm>
            <a:off x="6383718" y="4062666"/>
            <a:ext cx="5232392" cy="1292196"/>
            <a:chOff x="0" y="0"/>
            <a:chExt cx="2067118" cy="510497"/>
          </a:xfrm>
        </p:grpSpPr>
        <p:sp>
          <p:nvSpPr>
            <p:cNvPr id="29" name="Freeform 3">
              <a:extLst>
                <a:ext uri="{FF2B5EF4-FFF2-40B4-BE49-F238E27FC236}">
                  <a16:creationId xmlns:a16="http://schemas.microsoft.com/office/drawing/2014/main" id="{258D7FDA-E1A4-001F-3069-85ED02F0548E}"/>
                </a:ext>
              </a:extLst>
            </p:cNvPr>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30" name="TextBox 4">
              <a:extLst>
                <a:ext uri="{FF2B5EF4-FFF2-40B4-BE49-F238E27FC236}">
                  <a16:creationId xmlns:a16="http://schemas.microsoft.com/office/drawing/2014/main" id="{70A8C3C5-4B36-E810-5150-9F5855B9ED79}"/>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2" name="Group 2">
            <a:extLst>
              <a:ext uri="{FF2B5EF4-FFF2-40B4-BE49-F238E27FC236}">
                <a16:creationId xmlns:a16="http://schemas.microsoft.com/office/drawing/2014/main" id="{2DA2BC40-B5F8-ADE6-E430-75EB038BF955}"/>
              </a:ext>
            </a:extLst>
          </p:cNvPr>
          <p:cNvGrpSpPr/>
          <p:nvPr/>
        </p:nvGrpSpPr>
        <p:grpSpPr>
          <a:xfrm>
            <a:off x="6368778" y="2423463"/>
            <a:ext cx="5232392" cy="1292196"/>
            <a:chOff x="0" y="0"/>
            <a:chExt cx="2067118" cy="510497"/>
          </a:xfrm>
        </p:grpSpPr>
        <p:sp>
          <p:nvSpPr>
            <p:cNvPr id="23" name="Freeform 3">
              <a:extLst>
                <a:ext uri="{FF2B5EF4-FFF2-40B4-BE49-F238E27FC236}">
                  <a16:creationId xmlns:a16="http://schemas.microsoft.com/office/drawing/2014/main" id="{027B172B-6E2E-79A0-FC2A-3C5DDAC42324}"/>
                </a:ext>
              </a:extLst>
            </p:cNvPr>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27" name="TextBox 4">
              <a:extLst>
                <a:ext uri="{FF2B5EF4-FFF2-40B4-BE49-F238E27FC236}">
                  <a16:creationId xmlns:a16="http://schemas.microsoft.com/office/drawing/2014/main" id="{3452CD3C-A021-CB5A-231A-153015F95DC1}"/>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9" name="Group 2">
            <a:extLst>
              <a:ext uri="{FF2B5EF4-FFF2-40B4-BE49-F238E27FC236}">
                <a16:creationId xmlns:a16="http://schemas.microsoft.com/office/drawing/2014/main" id="{88AB8D57-BAE5-9283-2C3F-6E3FBDF9FA06}"/>
              </a:ext>
            </a:extLst>
          </p:cNvPr>
          <p:cNvGrpSpPr/>
          <p:nvPr/>
        </p:nvGrpSpPr>
        <p:grpSpPr>
          <a:xfrm>
            <a:off x="795710" y="2423463"/>
            <a:ext cx="5232392" cy="1292196"/>
            <a:chOff x="0" y="0"/>
            <a:chExt cx="2067118" cy="510497"/>
          </a:xfrm>
        </p:grpSpPr>
        <p:sp>
          <p:nvSpPr>
            <p:cNvPr id="20" name="Freeform 3">
              <a:extLst>
                <a:ext uri="{FF2B5EF4-FFF2-40B4-BE49-F238E27FC236}">
                  <a16:creationId xmlns:a16="http://schemas.microsoft.com/office/drawing/2014/main" id="{DA88AB8F-187D-9360-F626-A3A9EA210783}"/>
                </a:ext>
              </a:extLst>
            </p:cNvPr>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21" name="TextBox 4">
              <a:extLst>
                <a:ext uri="{FF2B5EF4-FFF2-40B4-BE49-F238E27FC236}">
                  <a16:creationId xmlns:a16="http://schemas.microsoft.com/office/drawing/2014/main" id="{CC691A03-7F7A-99F6-EA66-5382903A31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 name="Group 2"/>
          <p:cNvGrpSpPr/>
          <p:nvPr/>
        </p:nvGrpSpPr>
        <p:grpSpPr>
          <a:xfrm>
            <a:off x="719991" y="2320638"/>
            <a:ext cx="5232392" cy="1292196"/>
            <a:chOff x="0" y="0"/>
            <a:chExt cx="2067118" cy="510497"/>
          </a:xfrm>
        </p:grpSpPr>
        <p:sp>
          <p:nvSpPr>
            <p:cNvPr id="3" name="Freeform 3"/>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705051" y="3966225"/>
            <a:ext cx="5232392" cy="1292196"/>
            <a:chOff x="0" y="0"/>
            <a:chExt cx="2067118" cy="510497"/>
          </a:xfrm>
        </p:grpSpPr>
        <p:sp>
          <p:nvSpPr>
            <p:cNvPr id="6" name="Freeform 6"/>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6293059" y="2320638"/>
            <a:ext cx="5232392" cy="1292196"/>
            <a:chOff x="0" y="0"/>
            <a:chExt cx="2067118" cy="510497"/>
          </a:xfrm>
        </p:grpSpPr>
        <p:sp>
          <p:nvSpPr>
            <p:cNvPr id="9" name="Freeform 9"/>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6293059" y="3966225"/>
            <a:ext cx="5232392" cy="1292196"/>
            <a:chOff x="0" y="0"/>
            <a:chExt cx="2067118" cy="510497"/>
          </a:xfrm>
        </p:grpSpPr>
        <p:sp>
          <p:nvSpPr>
            <p:cNvPr id="12" name="Freeform 12"/>
            <p:cNvSpPr/>
            <p:nvPr/>
          </p:nvSpPr>
          <p:spPr>
            <a:xfrm>
              <a:off x="0" y="0"/>
              <a:ext cx="2067118" cy="51049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15" name="TextBox 15"/>
          <p:cNvSpPr txBox="1"/>
          <p:nvPr/>
        </p:nvSpPr>
        <p:spPr>
          <a:xfrm>
            <a:off x="1420228" y="2835276"/>
            <a:ext cx="4110512" cy="269304"/>
          </a:xfrm>
          <a:prstGeom prst="rect">
            <a:avLst/>
          </a:prstGeom>
        </p:spPr>
        <p:txBody>
          <a:bodyPr lIns="0" tIns="0" rIns="0" bIns="0" rtlCol="0" anchor="t">
            <a:spAutoFit/>
          </a:bodyPr>
          <a:lstStyle/>
          <a:p>
            <a:pPr algn="ctr">
              <a:lnSpc>
                <a:spcPts val="2053"/>
              </a:lnSpc>
            </a:pPr>
            <a:r>
              <a:rPr lang="en-US" sz="2000" dirty="0">
                <a:solidFill>
                  <a:srgbClr val="343F56"/>
                </a:solidFill>
                <a:latin typeface="Hagrid Heavy"/>
              </a:rPr>
              <a:t>ENVIRONMENT</a:t>
            </a:r>
          </a:p>
        </p:txBody>
      </p:sp>
      <p:sp>
        <p:nvSpPr>
          <p:cNvPr id="16" name="TextBox 16"/>
          <p:cNvSpPr txBox="1"/>
          <p:nvPr/>
        </p:nvSpPr>
        <p:spPr>
          <a:xfrm>
            <a:off x="1389033" y="4480863"/>
            <a:ext cx="4110512" cy="269304"/>
          </a:xfrm>
          <a:prstGeom prst="rect">
            <a:avLst/>
          </a:prstGeom>
        </p:spPr>
        <p:txBody>
          <a:bodyPr lIns="0" tIns="0" rIns="0" bIns="0" rtlCol="0" anchor="t">
            <a:spAutoFit/>
          </a:bodyPr>
          <a:lstStyle/>
          <a:p>
            <a:pPr algn="ctr">
              <a:lnSpc>
                <a:spcPts val="2053"/>
              </a:lnSpc>
            </a:pPr>
            <a:r>
              <a:rPr lang="en-US" sz="2000" dirty="0">
                <a:solidFill>
                  <a:srgbClr val="343F56"/>
                </a:solidFill>
                <a:latin typeface="Hagrid Heavy"/>
              </a:rPr>
              <a:t>ORGANISATION</a:t>
            </a:r>
          </a:p>
        </p:txBody>
      </p:sp>
      <p:sp>
        <p:nvSpPr>
          <p:cNvPr id="17" name="TextBox 17"/>
          <p:cNvSpPr txBox="1"/>
          <p:nvPr/>
        </p:nvSpPr>
        <p:spPr>
          <a:xfrm>
            <a:off x="6853999" y="2835276"/>
            <a:ext cx="4110512" cy="269304"/>
          </a:xfrm>
          <a:prstGeom prst="rect">
            <a:avLst/>
          </a:prstGeom>
        </p:spPr>
        <p:txBody>
          <a:bodyPr lIns="0" tIns="0" rIns="0" bIns="0" rtlCol="0" anchor="t">
            <a:spAutoFit/>
          </a:bodyPr>
          <a:lstStyle/>
          <a:p>
            <a:pPr algn="ctr">
              <a:lnSpc>
                <a:spcPts val="2053"/>
              </a:lnSpc>
            </a:pPr>
            <a:r>
              <a:rPr lang="en-US" sz="2000" dirty="0">
                <a:solidFill>
                  <a:srgbClr val="343F56"/>
                </a:solidFill>
                <a:latin typeface="Hagrid Heavy"/>
              </a:rPr>
              <a:t>OBJECTIVES</a:t>
            </a:r>
          </a:p>
        </p:txBody>
      </p:sp>
      <p:sp>
        <p:nvSpPr>
          <p:cNvPr id="18" name="TextBox 18"/>
          <p:cNvSpPr txBox="1"/>
          <p:nvPr/>
        </p:nvSpPr>
        <p:spPr>
          <a:xfrm>
            <a:off x="6853999" y="4477671"/>
            <a:ext cx="4110512" cy="269304"/>
          </a:xfrm>
          <a:prstGeom prst="rect">
            <a:avLst/>
          </a:prstGeom>
        </p:spPr>
        <p:txBody>
          <a:bodyPr lIns="0" tIns="0" rIns="0" bIns="0" rtlCol="0" anchor="t">
            <a:spAutoFit/>
          </a:bodyPr>
          <a:lstStyle/>
          <a:p>
            <a:pPr algn="ctr">
              <a:lnSpc>
                <a:spcPts val="2053"/>
              </a:lnSpc>
            </a:pPr>
            <a:r>
              <a:rPr lang="en-US" sz="2000" dirty="0">
                <a:solidFill>
                  <a:srgbClr val="343F56"/>
                </a:solidFill>
                <a:latin typeface="Hagrid Heavy"/>
              </a:rPr>
              <a:t>PREPARATION</a:t>
            </a:r>
          </a:p>
        </p:txBody>
      </p:sp>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CONTEXTUALISATION</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CONTEXTUALISATION</a:t>
            </a:r>
          </a:p>
        </p:txBody>
      </p:sp>
    </p:spTree>
    <p:extLst>
      <p:ext uri="{BB962C8B-B14F-4D97-AF65-F5344CB8AC3E}">
        <p14:creationId xmlns:p14="http://schemas.microsoft.com/office/powerpoint/2010/main" val="33567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ENVIRONMENT</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CONTEXTUALISATION</a:t>
            </a:r>
          </a:p>
        </p:txBody>
      </p:sp>
      <p:grpSp>
        <p:nvGrpSpPr>
          <p:cNvPr id="10" name="Group 9">
            <a:extLst>
              <a:ext uri="{FF2B5EF4-FFF2-40B4-BE49-F238E27FC236}">
                <a16:creationId xmlns:a16="http://schemas.microsoft.com/office/drawing/2014/main" id="{2FF82C19-41E3-3E9D-B63D-668F4182FAD2}"/>
              </a:ext>
            </a:extLst>
          </p:cNvPr>
          <p:cNvGrpSpPr/>
          <p:nvPr/>
        </p:nvGrpSpPr>
        <p:grpSpPr>
          <a:xfrm>
            <a:off x="645322" y="1465047"/>
            <a:ext cx="11016682" cy="4905766"/>
            <a:chOff x="1551954" y="1501183"/>
            <a:chExt cx="9104695" cy="4459787"/>
          </a:xfrm>
        </p:grpSpPr>
        <p:sp>
          <p:nvSpPr>
            <p:cNvPr id="9" name="Freeform 3">
              <a:extLst>
                <a:ext uri="{FF2B5EF4-FFF2-40B4-BE49-F238E27FC236}">
                  <a16:creationId xmlns:a16="http://schemas.microsoft.com/office/drawing/2014/main" id="{0DB79A8A-6D4A-9259-CA51-41396D5DBEC2}"/>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46253613-9028-F397-CEFE-08E8FD83D788}"/>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txBody>
            <a:bodyPr/>
            <a:lstStyle/>
            <a:p>
              <a:endParaRPr lang="en-GB" dirty="0"/>
            </a:p>
          </p:txBody>
        </p:sp>
      </p:grpSp>
      <p:grpSp>
        <p:nvGrpSpPr>
          <p:cNvPr id="2" name="Group 1">
            <a:extLst>
              <a:ext uri="{FF2B5EF4-FFF2-40B4-BE49-F238E27FC236}">
                <a16:creationId xmlns:a16="http://schemas.microsoft.com/office/drawing/2014/main" id="{37FBAA3F-7D11-41E4-E8D3-258F7ACC7274}"/>
              </a:ext>
            </a:extLst>
          </p:cNvPr>
          <p:cNvGrpSpPr/>
          <p:nvPr/>
        </p:nvGrpSpPr>
        <p:grpSpPr>
          <a:xfrm>
            <a:off x="1886391" y="1911199"/>
            <a:ext cx="8350139" cy="3845821"/>
            <a:chOff x="1843015" y="1688704"/>
            <a:chExt cx="8350139" cy="3845821"/>
          </a:xfrm>
        </p:grpSpPr>
        <p:sp>
          <p:nvSpPr>
            <p:cNvPr id="12" name="Rectangle: Rounded Corners 11">
              <a:extLst>
                <a:ext uri="{FF2B5EF4-FFF2-40B4-BE49-F238E27FC236}">
                  <a16:creationId xmlns:a16="http://schemas.microsoft.com/office/drawing/2014/main" id="{48C0E75A-3B89-AF3A-109A-23DBA82A9E56}"/>
                </a:ext>
              </a:extLst>
            </p:cNvPr>
            <p:cNvSpPr/>
            <p:nvPr/>
          </p:nvSpPr>
          <p:spPr>
            <a:xfrm>
              <a:off x="1843015" y="1688704"/>
              <a:ext cx="8350139" cy="3845821"/>
            </a:xfrm>
            <a:prstGeom prst="roundRect">
              <a:avLst/>
            </a:prstGeom>
            <a:solidFill>
              <a:schemeClr val="tx2">
                <a:lumMod val="60000"/>
                <a:lumOff val="40000"/>
              </a:schemeClr>
            </a:solidFill>
            <a:ln w="19050">
              <a:solidFill>
                <a:srgbClr val="343F5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2000" b="1" dirty="0">
                  <a:solidFill>
                    <a:srgbClr val="F5E6CA"/>
                  </a:solidFill>
                  <a:latin typeface="Roboto" panose="02000000000000000000" pitchFamily="2" charset="0"/>
                  <a:ea typeface="Roboto" panose="02000000000000000000" pitchFamily="2" charset="0"/>
                  <a:cs typeface="Roboto" panose="02000000000000000000" pitchFamily="2" charset="0"/>
                </a:rPr>
                <a:t>UPC</a:t>
              </a:r>
            </a:p>
          </p:txBody>
        </p:sp>
        <p:sp>
          <p:nvSpPr>
            <p:cNvPr id="14" name="Rectangle: Rounded Corners 13">
              <a:extLst>
                <a:ext uri="{FF2B5EF4-FFF2-40B4-BE49-F238E27FC236}">
                  <a16:creationId xmlns:a16="http://schemas.microsoft.com/office/drawing/2014/main" id="{1C1BBB16-4774-E162-DC6A-612EF515A699}"/>
                </a:ext>
              </a:extLst>
            </p:cNvPr>
            <p:cNvSpPr/>
            <p:nvPr/>
          </p:nvSpPr>
          <p:spPr>
            <a:xfrm>
              <a:off x="2412556" y="2261049"/>
              <a:ext cx="7482215" cy="3041583"/>
            </a:xfrm>
            <a:prstGeom prst="roundRect">
              <a:avLst/>
            </a:prstGeom>
            <a:solidFill>
              <a:schemeClr val="tx2">
                <a:lumMod val="60000"/>
                <a:lumOff val="40000"/>
              </a:schemeClr>
            </a:solidFill>
            <a:ln w="19050">
              <a:solidFill>
                <a:srgbClr val="343F5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2000" b="1" dirty="0">
                  <a:solidFill>
                    <a:srgbClr val="F5E6CA"/>
                  </a:solidFill>
                  <a:latin typeface="Roboto" panose="02000000000000000000" pitchFamily="2" charset="0"/>
                  <a:ea typeface="Roboto" panose="02000000000000000000" pitchFamily="2" charset="0"/>
                  <a:cs typeface="Roboto" panose="02000000000000000000" pitchFamily="2" charset="0"/>
                </a:rPr>
                <a:t>EETAC</a:t>
              </a:r>
            </a:p>
          </p:txBody>
        </p:sp>
        <p:sp>
          <p:nvSpPr>
            <p:cNvPr id="15" name="Rectangle: Rounded Corners 14">
              <a:extLst>
                <a:ext uri="{FF2B5EF4-FFF2-40B4-BE49-F238E27FC236}">
                  <a16:creationId xmlns:a16="http://schemas.microsoft.com/office/drawing/2014/main" id="{9DA79491-4817-D1A3-6775-9F3EEE059B39}"/>
                </a:ext>
              </a:extLst>
            </p:cNvPr>
            <p:cNvSpPr/>
            <p:nvPr/>
          </p:nvSpPr>
          <p:spPr>
            <a:xfrm>
              <a:off x="3540403" y="2830723"/>
              <a:ext cx="6065610" cy="2174414"/>
            </a:xfrm>
            <a:prstGeom prst="roundRect">
              <a:avLst/>
            </a:prstGeom>
            <a:solidFill>
              <a:schemeClr val="tx2">
                <a:lumMod val="60000"/>
                <a:lumOff val="40000"/>
              </a:schemeClr>
            </a:solidFill>
            <a:ln w="19050">
              <a:solidFill>
                <a:srgbClr val="343F5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2000" b="1" dirty="0">
                  <a:solidFill>
                    <a:srgbClr val="F5E6CA"/>
                  </a:solidFill>
                  <a:latin typeface="Roboto" panose="02000000000000000000" pitchFamily="2" charset="0"/>
                  <a:ea typeface="Roboto" panose="02000000000000000000" pitchFamily="2" charset="0"/>
                  <a:cs typeface="Roboto" panose="02000000000000000000" pitchFamily="2" charset="0"/>
                </a:rPr>
                <a:t>ICARUS</a:t>
              </a:r>
            </a:p>
          </p:txBody>
        </p:sp>
        <p:sp>
          <p:nvSpPr>
            <p:cNvPr id="13" name="Rectangle: Rounded Corners 12">
              <a:extLst>
                <a:ext uri="{FF2B5EF4-FFF2-40B4-BE49-F238E27FC236}">
                  <a16:creationId xmlns:a16="http://schemas.microsoft.com/office/drawing/2014/main" id="{C7CD4BCC-BB5A-2E4E-33D0-20B02266C048}"/>
                </a:ext>
              </a:extLst>
            </p:cNvPr>
            <p:cNvSpPr/>
            <p:nvPr/>
          </p:nvSpPr>
          <p:spPr>
            <a:xfrm>
              <a:off x="4594370" y="3327617"/>
              <a:ext cx="4732510" cy="1408012"/>
            </a:xfrm>
            <a:prstGeom prst="roundRect">
              <a:avLst/>
            </a:prstGeom>
            <a:solidFill>
              <a:schemeClr val="tx2">
                <a:lumMod val="60000"/>
                <a:lumOff val="40000"/>
              </a:schemeClr>
            </a:solidFill>
            <a:ln w="19050">
              <a:solidFill>
                <a:srgbClr val="343F5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2000" b="1" dirty="0">
                  <a:solidFill>
                    <a:srgbClr val="F5E6CA"/>
                  </a:solidFill>
                  <a:latin typeface="Roboto" panose="02000000000000000000" pitchFamily="2" charset="0"/>
                  <a:ea typeface="Roboto" panose="02000000000000000000" pitchFamily="2" charset="0"/>
                  <a:cs typeface="Roboto" panose="02000000000000000000" pitchFamily="2" charset="0"/>
                </a:rPr>
                <a:t>Close Team</a:t>
              </a:r>
            </a:p>
          </p:txBody>
        </p:sp>
        <p:pic>
          <p:nvPicPr>
            <p:cNvPr id="19" name="Graphic 18" descr="Male profile with solid fill">
              <a:extLst>
                <a:ext uri="{FF2B5EF4-FFF2-40B4-BE49-F238E27FC236}">
                  <a16:creationId xmlns:a16="http://schemas.microsoft.com/office/drawing/2014/main" id="{D50C5C59-D7D5-562F-5023-EA21AC937F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194" y="3611614"/>
              <a:ext cx="914400" cy="914400"/>
            </a:xfrm>
            <a:prstGeom prst="rect">
              <a:avLst/>
            </a:prstGeom>
          </p:spPr>
        </p:pic>
        <p:pic>
          <p:nvPicPr>
            <p:cNvPr id="20" name="Graphic 19" descr="Male profile with solid fill">
              <a:extLst>
                <a:ext uri="{FF2B5EF4-FFF2-40B4-BE49-F238E27FC236}">
                  <a16:creationId xmlns:a16="http://schemas.microsoft.com/office/drawing/2014/main" id="{E487B57F-C2C4-11C6-1EA4-DF8EE70C8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5461" y="3615624"/>
              <a:ext cx="914400" cy="914400"/>
            </a:xfrm>
            <a:prstGeom prst="rect">
              <a:avLst/>
            </a:prstGeom>
          </p:spPr>
        </p:pic>
        <p:pic>
          <p:nvPicPr>
            <p:cNvPr id="21" name="Graphic 20" descr="Male profile with solid fill">
              <a:extLst>
                <a:ext uri="{FF2B5EF4-FFF2-40B4-BE49-F238E27FC236}">
                  <a16:creationId xmlns:a16="http://schemas.microsoft.com/office/drawing/2014/main" id="{BFF5F7BB-263E-BF72-7B2D-226BE34B3E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8728" y="3619634"/>
              <a:ext cx="914400" cy="914400"/>
            </a:xfrm>
            <a:prstGeom prst="rect">
              <a:avLst/>
            </a:prstGeom>
          </p:spPr>
        </p:pic>
      </p:grpSp>
    </p:spTree>
    <p:extLst>
      <p:ext uri="{BB962C8B-B14F-4D97-AF65-F5344CB8AC3E}">
        <p14:creationId xmlns:p14="http://schemas.microsoft.com/office/powerpoint/2010/main" val="2168699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OBJECTIVES</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CONTEXTUALISATION</a:t>
            </a:r>
          </a:p>
        </p:txBody>
      </p:sp>
      <p:grpSp>
        <p:nvGrpSpPr>
          <p:cNvPr id="2" name="Group 1">
            <a:extLst>
              <a:ext uri="{FF2B5EF4-FFF2-40B4-BE49-F238E27FC236}">
                <a16:creationId xmlns:a16="http://schemas.microsoft.com/office/drawing/2014/main" id="{49B53DF3-780D-FE6D-B172-B8C3C30162B2}"/>
              </a:ext>
            </a:extLst>
          </p:cNvPr>
          <p:cNvGrpSpPr/>
          <p:nvPr/>
        </p:nvGrpSpPr>
        <p:grpSpPr>
          <a:xfrm>
            <a:off x="1551954" y="1501183"/>
            <a:ext cx="9104695" cy="4459787"/>
            <a:chOff x="1551954" y="1501183"/>
            <a:chExt cx="9104695" cy="4459787"/>
          </a:xfrm>
        </p:grpSpPr>
        <p:grpSp>
          <p:nvGrpSpPr>
            <p:cNvPr id="3" name="Group 2">
              <a:extLst>
                <a:ext uri="{FF2B5EF4-FFF2-40B4-BE49-F238E27FC236}">
                  <a16:creationId xmlns:a16="http://schemas.microsoft.com/office/drawing/2014/main" id="{138BC22B-1F29-27AE-6470-BF3F3D66F9AE}"/>
                </a:ext>
              </a:extLst>
            </p:cNvPr>
            <p:cNvGrpSpPr/>
            <p:nvPr/>
          </p:nvGrpSpPr>
          <p:grpSpPr>
            <a:xfrm>
              <a:off x="1551954" y="1501183"/>
              <a:ext cx="9104695" cy="4459787"/>
              <a:chOff x="1551954" y="1501183"/>
              <a:chExt cx="9104695" cy="4459787"/>
            </a:xfrm>
          </p:grpSpPr>
          <p:sp>
            <p:nvSpPr>
              <p:cNvPr id="5" name="Freeform 3">
                <a:extLst>
                  <a:ext uri="{FF2B5EF4-FFF2-40B4-BE49-F238E27FC236}">
                    <a16:creationId xmlns:a16="http://schemas.microsoft.com/office/drawing/2014/main" id="{A7A78B35-DA39-EC98-652B-367DBD0A0A8A}"/>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43C3504D-23D9-1971-46C0-B77F1D89AA43}"/>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txBody>
              <a:bodyPr anchor="ctr"/>
              <a:lstStyle/>
              <a:p>
                <a:pPr algn="ctr">
                  <a:lnSpc>
                    <a:spcPct val="250000"/>
                  </a:lnSpc>
                </a:pPr>
                <a:endParaRPr lang="en-GB" sz="2000" b="1" i="1"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4" name="TextBox 15">
              <a:extLst>
                <a:ext uri="{FF2B5EF4-FFF2-40B4-BE49-F238E27FC236}">
                  <a16:creationId xmlns:a16="http://schemas.microsoft.com/office/drawing/2014/main" id="{35D87171-9C8A-14A2-C0D7-3C7D79D9451F}"/>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7" name="TextBox 6">
            <a:extLst>
              <a:ext uri="{FF2B5EF4-FFF2-40B4-BE49-F238E27FC236}">
                <a16:creationId xmlns:a16="http://schemas.microsoft.com/office/drawing/2014/main" id="{50C28B86-53AE-9A8B-9E2E-0CBEF4FA65E8}"/>
              </a:ext>
            </a:extLst>
          </p:cNvPr>
          <p:cNvSpPr txBox="1"/>
          <p:nvPr/>
        </p:nvSpPr>
        <p:spPr>
          <a:xfrm>
            <a:off x="1984075" y="2029207"/>
            <a:ext cx="8223850" cy="3139321"/>
          </a:xfrm>
          <a:prstGeom prst="rect">
            <a:avLst/>
          </a:prstGeom>
          <a:noFill/>
        </p:spPr>
        <p:txBody>
          <a:bodyPr wrap="square" rtlCol="0">
            <a:spAutoFit/>
          </a:bodyPr>
          <a:lstStyle/>
          <a:p>
            <a:pPr algn="ctr">
              <a:lnSpc>
                <a:spcPct val="2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Integrated into the existing ecosystem</a:t>
            </a:r>
          </a:p>
          <a:p>
            <a:pPr algn="ctr">
              <a:lnSpc>
                <a:spcPct val="2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Web application (nothing to download)</a:t>
            </a:r>
          </a:p>
          <a:p>
            <a:pPr algn="ctr">
              <a:lnSpc>
                <a:spcPct val="2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Be able to make flight plans from this web application</a:t>
            </a:r>
          </a:p>
          <a:p>
            <a:pPr algn="ctr">
              <a:lnSpc>
                <a:spcPct val="250000"/>
              </a:lnSpc>
            </a:pPr>
            <a:r>
              <a:rPr lang="en-GB" sz="1800" b="1" i="1" dirty="0">
                <a:solidFill>
                  <a:srgbClr val="343F56"/>
                </a:solidFill>
                <a:latin typeface="Roboto" panose="02000000000000000000" pitchFamily="2" charset="0"/>
                <a:ea typeface="Roboto" panose="02000000000000000000" pitchFamily="2" charset="0"/>
                <a:cs typeface="Roboto" panose="02000000000000000000" pitchFamily="2" charset="0"/>
              </a:rPr>
              <a:t>First mission : Stitching of images taken by a drone</a:t>
            </a:r>
          </a:p>
          <a:p>
            <a:endParaRPr lang="en-GB" dirty="0"/>
          </a:p>
        </p:txBody>
      </p:sp>
    </p:spTree>
    <p:extLst>
      <p:ext uri="{BB962C8B-B14F-4D97-AF65-F5344CB8AC3E}">
        <p14:creationId xmlns:p14="http://schemas.microsoft.com/office/powerpoint/2010/main" val="190694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E03D08E3-FAA3-0F7E-3A48-62B76601B624}"/>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25" name="TextBox 50">
            <a:extLst>
              <a:ext uri="{FF2B5EF4-FFF2-40B4-BE49-F238E27FC236}">
                <a16:creationId xmlns:a16="http://schemas.microsoft.com/office/drawing/2014/main" id="{CA241CF5-9BEA-BBF1-B5C5-07549D4BF65E}"/>
              </a:ext>
            </a:extLst>
          </p:cNvPr>
          <p:cNvSpPr txBox="1"/>
          <p:nvPr/>
        </p:nvSpPr>
        <p:spPr>
          <a:xfrm>
            <a:off x="1843015" y="454037"/>
            <a:ext cx="8505972" cy="768672"/>
          </a:xfrm>
          <a:prstGeom prst="rect">
            <a:avLst/>
          </a:prstGeom>
        </p:spPr>
        <p:txBody>
          <a:bodyPr wrap="square" lIns="0" tIns="0" rIns="0" bIns="0" rtlCol="0" anchor="t">
            <a:spAutoFit/>
          </a:bodyPr>
          <a:lstStyle/>
          <a:p>
            <a:pPr algn="ctr">
              <a:lnSpc>
                <a:spcPts val="7093"/>
              </a:lnSpc>
            </a:pPr>
            <a:r>
              <a:rPr lang="en-US" sz="5066" dirty="0">
                <a:solidFill>
                  <a:srgbClr val="F5E6CA"/>
                </a:solidFill>
                <a:latin typeface="Hagrid Heavy"/>
              </a:rPr>
              <a:t>ORGANISATION</a:t>
            </a:r>
          </a:p>
        </p:txBody>
      </p:sp>
      <p:sp>
        <p:nvSpPr>
          <p:cNvPr id="26" name="TextBox 51">
            <a:extLst>
              <a:ext uri="{FF2B5EF4-FFF2-40B4-BE49-F238E27FC236}">
                <a16:creationId xmlns:a16="http://schemas.microsoft.com/office/drawing/2014/main" id="{76BF6F66-1DC8-6476-C6D2-8C39DAC01FEC}"/>
              </a:ext>
            </a:extLst>
          </p:cNvPr>
          <p:cNvSpPr txBox="1"/>
          <p:nvPr/>
        </p:nvSpPr>
        <p:spPr>
          <a:xfrm>
            <a:off x="4594370" y="289772"/>
            <a:ext cx="2867464" cy="226857"/>
          </a:xfrm>
          <a:prstGeom prst="rect">
            <a:avLst/>
          </a:prstGeom>
        </p:spPr>
        <p:txBody>
          <a:bodyPr lIns="0" tIns="0" rIns="0" bIns="0" rtlCol="0" anchor="t">
            <a:spAutoFit/>
          </a:bodyPr>
          <a:lstStyle/>
          <a:p>
            <a:pPr algn="ctr">
              <a:lnSpc>
                <a:spcPts val="2053"/>
              </a:lnSpc>
            </a:pPr>
            <a:r>
              <a:rPr lang="en-US" sz="1467" dirty="0">
                <a:solidFill>
                  <a:srgbClr val="F5E6CA"/>
                </a:solidFill>
                <a:latin typeface="Hagrid Heavy" panose="00000A00000000000000" pitchFamily="2" charset="-78"/>
                <a:cs typeface="Hagrid Heavy" panose="00000A00000000000000" pitchFamily="2" charset="-78"/>
              </a:rPr>
              <a:t>CONTEXTUALISATION</a:t>
            </a:r>
          </a:p>
        </p:txBody>
      </p:sp>
      <p:grpSp>
        <p:nvGrpSpPr>
          <p:cNvPr id="2" name="Group 1">
            <a:extLst>
              <a:ext uri="{FF2B5EF4-FFF2-40B4-BE49-F238E27FC236}">
                <a16:creationId xmlns:a16="http://schemas.microsoft.com/office/drawing/2014/main" id="{249C134A-5569-615E-AF5B-028C6EFC14CA}"/>
              </a:ext>
            </a:extLst>
          </p:cNvPr>
          <p:cNvGrpSpPr/>
          <p:nvPr/>
        </p:nvGrpSpPr>
        <p:grpSpPr>
          <a:xfrm>
            <a:off x="1551954" y="1501183"/>
            <a:ext cx="9104695" cy="4459787"/>
            <a:chOff x="1551954" y="1501183"/>
            <a:chExt cx="9104695" cy="4459787"/>
          </a:xfrm>
        </p:grpSpPr>
        <p:grpSp>
          <p:nvGrpSpPr>
            <p:cNvPr id="3" name="Group 2">
              <a:extLst>
                <a:ext uri="{FF2B5EF4-FFF2-40B4-BE49-F238E27FC236}">
                  <a16:creationId xmlns:a16="http://schemas.microsoft.com/office/drawing/2014/main" id="{3798D6A6-6782-1158-8029-F1533529E18C}"/>
                </a:ext>
              </a:extLst>
            </p:cNvPr>
            <p:cNvGrpSpPr/>
            <p:nvPr/>
          </p:nvGrpSpPr>
          <p:grpSpPr>
            <a:xfrm>
              <a:off x="1551954" y="1501183"/>
              <a:ext cx="9104695" cy="4459787"/>
              <a:chOff x="1551954" y="1501183"/>
              <a:chExt cx="9104695" cy="4459787"/>
            </a:xfrm>
          </p:grpSpPr>
          <p:sp>
            <p:nvSpPr>
              <p:cNvPr id="5" name="Freeform 3">
                <a:extLst>
                  <a:ext uri="{FF2B5EF4-FFF2-40B4-BE49-F238E27FC236}">
                    <a16:creationId xmlns:a16="http://schemas.microsoft.com/office/drawing/2014/main" id="{BBE03B66-A092-3899-147F-8AD2C5B10FA0}"/>
                  </a:ext>
                </a:extLst>
              </p:cNvPr>
              <p:cNvSpPr/>
              <p:nvPr/>
            </p:nvSpPr>
            <p:spPr>
              <a:xfrm>
                <a:off x="1704354" y="16535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chemeClr val="tx1"/>
              </a:solidFill>
              <a:ln>
                <a:noFill/>
              </a:ln>
            </p:spPr>
          </p:sp>
          <p:sp>
            <p:nvSpPr>
              <p:cNvPr id="6" name="Freeform 3">
                <a:extLst>
                  <a:ext uri="{FF2B5EF4-FFF2-40B4-BE49-F238E27FC236}">
                    <a16:creationId xmlns:a16="http://schemas.microsoft.com/office/drawing/2014/main" id="{87F59AB0-CDF3-233F-3775-65D99F84C86D}"/>
                  </a:ext>
                </a:extLst>
              </p:cNvPr>
              <p:cNvSpPr/>
              <p:nvPr/>
            </p:nvSpPr>
            <p:spPr>
              <a:xfrm>
                <a:off x="1551954" y="1501183"/>
                <a:ext cx="8952295" cy="4307387"/>
              </a:xfrm>
              <a:custGeom>
                <a:avLst/>
                <a:gdLst/>
                <a:ahLst/>
                <a:cxnLst/>
                <a:rect l="l" t="t" r="r" b="b"/>
                <a:pathLst>
                  <a:path w="2067118" h="510497">
                    <a:moveTo>
                      <a:pt x="0" y="0"/>
                    </a:moveTo>
                    <a:lnTo>
                      <a:pt x="2067118" y="0"/>
                    </a:lnTo>
                    <a:lnTo>
                      <a:pt x="2067118" y="510497"/>
                    </a:lnTo>
                    <a:lnTo>
                      <a:pt x="0" y="510497"/>
                    </a:lnTo>
                    <a:close/>
                  </a:path>
                </a:pathLst>
              </a:custGeom>
              <a:solidFill>
                <a:srgbClr val="F5E6CA"/>
              </a:solidFill>
              <a:ln>
                <a:noFill/>
              </a:ln>
            </p:spPr>
          </p:sp>
        </p:grpSp>
        <p:sp>
          <p:nvSpPr>
            <p:cNvPr id="4" name="TextBox 15">
              <a:extLst>
                <a:ext uri="{FF2B5EF4-FFF2-40B4-BE49-F238E27FC236}">
                  <a16:creationId xmlns:a16="http://schemas.microsoft.com/office/drawing/2014/main" id="{318120CD-A648-4DBD-127D-C56E69A55476}"/>
                </a:ext>
              </a:extLst>
            </p:cNvPr>
            <p:cNvSpPr txBox="1"/>
            <p:nvPr/>
          </p:nvSpPr>
          <p:spPr>
            <a:xfrm>
              <a:off x="1704353" y="1653584"/>
              <a:ext cx="8644633" cy="3890568"/>
            </a:xfrm>
            <a:prstGeom prst="rect">
              <a:avLst/>
            </a:prstGeom>
          </p:spPr>
          <p:txBody>
            <a:bodyPr wrap="square" lIns="0" tIns="0" rIns="0" bIns="0" rtlCol="0" anchor="ctr">
              <a:noAutofit/>
            </a:bodyPr>
            <a:lstStyle/>
            <a:p>
              <a:pPr algn="ctr">
                <a:lnSpc>
                  <a:spcPts val="2053"/>
                </a:lnSpc>
              </a:pPr>
              <a:endParaRPr lang="en-US" sz="1470" dirty="0">
                <a:solidFill>
                  <a:srgbClr val="343F56"/>
                </a:solidFill>
                <a:latin typeface="Roboto" panose="02000000000000000000" pitchFamily="2" charset="0"/>
                <a:ea typeface="Roboto" panose="02000000000000000000" pitchFamily="2" charset="0"/>
                <a:cs typeface="Roboto" panose="02000000000000000000" pitchFamily="2" charset="0"/>
              </a:endParaRPr>
            </a:p>
          </p:txBody>
        </p:sp>
      </p:grpSp>
      <p:sp>
        <p:nvSpPr>
          <p:cNvPr id="7" name="TextBox 6">
            <a:extLst>
              <a:ext uri="{FF2B5EF4-FFF2-40B4-BE49-F238E27FC236}">
                <a16:creationId xmlns:a16="http://schemas.microsoft.com/office/drawing/2014/main" id="{B10B35CC-EB4A-6952-C66B-823B3CFB1A0E}"/>
              </a:ext>
            </a:extLst>
          </p:cNvPr>
          <p:cNvSpPr txBox="1"/>
          <p:nvPr/>
        </p:nvSpPr>
        <p:spPr>
          <a:xfrm>
            <a:off x="1984075" y="1651043"/>
            <a:ext cx="8223850" cy="369332"/>
          </a:xfrm>
          <a:prstGeom prst="rect">
            <a:avLst/>
          </a:prstGeom>
          <a:noFill/>
        </p:spPr>
        <p:txBody>
          <a:bodyPr wrap="square" rtlCol="0">
            <a:spAutoFit/>
          </a:bodyPr>
          <a:lstStyle/>
          <a:p>
            <a:pPr algn="ctr"/>
            <a:r>
              <a:rPr lang="en-GB" b="1" i="1" dirty="0">
                <a:solidFill>
                  <a:srgbClr val="343F56"/>
                </a:solidFill>
                <a:latin typeface="Roboto" panose="02000000000000000000" pitchFamily="2" charset="0"/>
                <a:ea typeface="Roboto" panose="02000000000000000000" pitchFamily="2" charset="0"/>
                <a:cs typeface="Roboto" panose="02000000000000000000" pitchFamily="2" charset="0"/>
              </a:rPr>
              <a:t>Ecosystem</a:t>
            </a:r>
            <a:endParaRPr lang="en-GB" dirty="0"/>
          </a:p>
        </p:txBody>
      </p:sp>
      <p:pic>
        <p:nvPicPr>
          <p:cNvPr id="13" name="Picture 12" descr="DEE_software_architecture">
            <a:extLst>
              <a:ext uri="{FF2B5EF4-FFF2-40B4-BE49-F238E27FC236}">
                <a16:creationId xmlns:a16="http://schemas.microsoft.com/office/drawing/2014/main" id="{4CDD018E-B76E-5D69-D0FA-83CACF275F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046" y="2129122"/>
            <a:ext cx="5760085" cy="3491230"/>
          </a:xfrm>
          <a:prstGeom prst="rect">
            <a:avLst/>
          </a:prstGeom>
          <a:solidFill>
            <a:schemeClr val="bg1"/>
          </a:solidFill>
          <a:ln>
            <a:noFill/>
          </a:ln>
        </p:spPr>
      </p:pic>
      <p:sp>
        <p:nvSpPr>
          <p:cNvPr id="12" name="Text Box 4">
            <a:extLst>
              <a:ext uri="{FF2B5EF4-FFF2-40B4-BE49-F238E27FC236}">
                <a16:creationId xmlns:a16="http://schemas.microsoft.com/office/drawing/2014/main" id="{75E5DB0B-25B0-69B9-90B1-35F69A41A7FA}"/>
              </a:ext>
            </a:extLst>
          </p:cNvPr>
          <p:cNvSpPr txBox="1"/>
          <p:nvPr/>
        </p:nvSpPr>
        <p:spPr>
          <a:xfrm>
            <a:off x="3215113" y="5356817"/>
            <a:ext cx="1610360" cy="2813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fr-FR" sz="1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WHERE I WORKED</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Single Corner Snipped 13">
            <a:extLst>
              <a:ext uri="{FF2B5EF4-FFF2-40B4-BE49-F238E27FC236}">
                <a16:creationId xmlns:a16="http://schemas.microsoft.com/office/drawing/2014/main" id="{2F128B48-2AB9-896D-6DE8-6E082754A999}"/>
              </a:ext>
            </a:extLst>
          </p:cNvPr>
          <p:cNvSpPr/>
          <p:nvPr/>
        </p:nvSpPr>
        <p:spPr>
          <a:xfrm rot="5400000">
            <a:off x="3443714" y="2382168"/>
            <a:ext cx="3036570" cy="3493770"/>
          </a:xfrm>
          <a:prstGeom prst="snip1Rect">
            <a:avLst>
              <a:gd name="adj" fmla="val 36104"/>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3312908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3056</TotalTime>
  <Words>1713</Words>
  <Application>Microsoft Office PowerPoint</Application>
  <PresentationFormat>Widescreen</PresentationFormat>
  <Paragraphs>352</Paragraphs>
  <Slides>40</Slides>
  <Notes>0</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Hagrid Bold</vt:lpstr>
      <vt:lpstr>Hagrid Heavy</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Théo Le Gall</dc:creator>
  <cp:lastModifiedBy>Théo Le Gall</cp:lastModifiedBy>
  <cp:revision>20</cp:revision>
  <dcterms:created xsi:type="dcterms:W3CDTF">2023-06-26T15:38:33Z</dcterms:created>
  <dcterms:modified xsi:type="dcterms:W3CDTF">2023-07-06T13:52:03Z</dcterms:modified>
</cp:coreProperties>
</file>